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80.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8.xml" ContentType="application/vnd.openxmlformats-officedocument.presentationml.slide+xml"/>
  <Override PartName="/ppt/slides/slide31.xml" ContentType="application/vnd.openxmlformats-officedocument.presentationml.slide+xml"/>
  <Override PartName="/ppt/slides/slide21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227.xml" ContentType="application/vnd.openxmlformats-officedocument.presentationml.slide+xml"/>
  <Override PartName="/ppt/slides/slide40.xml" ContentType="application/vnd.openxmlformats-officedocument.presentationml.slide+xml"/>
  <Override PartName="/ppt/slides/slide228.xml" ContentType="application/vnd.openxmlformats-officedocument.presentationml.slide+xml"/>
  <Override PartName="/ppt/slides/slide41.xml" ContentType="application/vnd.openxmlformats-officedocument.presentationml.slide+xml"/>
  <Override PartName="/ppt/slides/slide229.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7.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228.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29.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217.xml.rels" ContentType="application/vnd.openxmlformats-package.relationships+xml"/>
  <Override PartName="/ppt/slides/_rels/slide218.xml.rels" ContentType="application/vnd.openxmlformats-package.relationships+xml"/>
  <Override PartName="/ppt/slides/_rels/slide40.xml.rels" ContentType="application/vnd.openxmlformats-package.relationships+xml"/>
  <Override PartName="/ppt/slides/_rels/slide219.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16.xml.rels" ContentType="application/vnd.openxmlformats-package.relationships+xml"/>
  <Override PartName="/ppt/slides/_rels/slide220.xml.rels" ContentType="application/vnd.openxmlformats-package.relationships+xml"/>
  <Override PartName="/ppt/slides/_rels/slide221.xml.rels" ContentType="application/vnd.openxmlformats-package.relationships+xml"/>
  <Override PartName="/ppt/slides/_rels/slide222.xml.rels" ContentType="application/vnd.openxmlformats-package.relationships+xml"/>
  <Override PartName="/ppt/slides/_rels/slide223.xml.rels" ContentType="application/vnd.openxmlformats-package.relationships+xml"/>
  <Override PartName="/ppt/slides/_rels/slide224.xml.rels" ContentType="application/vnd.openxmlformats-package.relationships+xml"/>
  <Override PartName="/ppt/slides/_rels/slide225.xml.rels" ContentType="application/vnd.openxmlformats-package.relationships+xml"/>
  <Override PartName="/ppt/slides/_rels/slide226.xml.rels" ContentType="application/vnd.openxmlformats-package.relationships+xml"/>
  <Override PartName="/ppt/slides/_rels/slide230.xml.rels" ContentType="application/vnd.openxmlformats-package.relationships+xml"/>
  <Override PartName="/ppt/slides/_rels/slide231.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377" r:id="rId138"/>
    <p:sldId id="378" r:id="rId139"/>
    <p:sldId id="379" r:id="rId140"/>
    <p:sldId id="380" r:id="rId141"/>
    <p:sldId id="381" r:id="rId142"/>
    <p:sldId id="382" r:id="rId143"/>
    <p:sldId id="383" r:id="rId144"/>
    <p:sldId id="384" r:id="rId145"/>
    <p:sldId id="385" r:id="rId146"/>
    <p:sldId id="386" r:id="rId147"/>
    <p:sldId id="387" r:id="rId148"/>
    <p:sldId id="388" r:id="rId149"/>
    <p:sldId id="389" r:id="rId150"/>
    <p:sldId id="390" r:id="rId151"/>
    <p:sldId id="391" r:id="rId152"/>
    <p:sldId id="392" r:id="rId153"/>
    <p:sldId id="393" r:id="rId154"/>
    <p:sldId id="394" r:id="rId155"/>
    <p:sldId id="395" r:id="rId156"/>
    <p:sldId id="396" r:id="rId157"/>
    <p:sldId id="397" r:id="rId158"/>
    <p:sldId id="398" r:id="rId159"/>
    <p:sldId id="399" r:id="rId160"/>
    <p:sldId id="400" r:id="rId161"/>
    <p:sldId id="401" r:id="rId162"/>
    <p:sldId id="402" r:id="rId163"/>
    <p:sldId id="403" r:id="rId164"/>
    <p:sldId id="404" r:id="rId165"/>
    <p:sldId id="405" r:id="rId166"/>
    <p:sldId id="406" r:id="rId167"/>
    <p:sldId id="407" r:id="rId168"/>
    <p:sldId id="408" r:id="rId169"/>
    <p:sldId id="409" r:id="rId170"/>
    <p:sldId id="410" r:id="rId171"/>
    <p:sldId id="411" r:id="rId172"/>
    <p:sldId id="412" r:id="rId173"/>
    <p:sldId id="413" r:id="rId174"/>
    <p:sldId id="414" r:id="rId175"/>
    <p:sldId id="415" r:id="rId176"/>
    <p:sldId id="416" r:id="rId177"/>
    <p:sldId id="417" r:id="rId178"/>
    <p:sldId id="418" r:id="rId179"/>
    <p:sldId id="419" r:id="rId180"/>
    <p:sldId id="420" r:id="rId181"/>
    <p:sldId id="421" r:id="rId182"/>
    <p:sldId id="422" r:id="rId183"/>
    <p:sldId id="423" r:id="rId184"/>
    <p:sldId id="424" r:id="rId185"/>
    <p:sldId id="425" r:id="rId186"/>
    <p:sldId id="426" r:id="rId187"/>
    <p:sldId id="427" r:id="rId188"/>
    <p:sldId id="428" r:id="rId189"/>
    <p:sldId id="429" r:id="rId190"/>
    <p:sldId id="430" r:id="rId191"/>
    <p:sldId id="431" r:id="rId192"/>
    <p:sldId id="432" r:id="rId193"/>
    <p:sldId id="433" r:id="rId194"/>
    <p:sldId id="434" r:id="rId195"/>
    <p:sldId id="435" r:id="rId196"/>
    <p:sldId id="436"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 id="449" r:id="rId210"/>
    <p:sldId id="450" r:id="rId211"/>
    <p:sldId id="451" r:id="rId212"/>
    <p:sldId id="452" r:id="rId213"/>
    <p:sldId id="453" r:id="rId214"/>
    <p:sldId id="454" r:id="rId215"/>
    <p:sldId id="455" r:id="rId216"/>
    <p:sldId id="456" r:id="rId217"/>
    <p:sldId id="457" r:id="rId218"/>
    <p:sldId id="458" r:id="rId219"/>
    <p:sldId id="459" r:id="rId220"/>
    <p:sldId id="460" r:id="rId221"/>
    <p:sldId id="461" r:id="rId222"/>
    <p:sldId id="462" r:id="rId223"/>
    <p:sldId id="463" r:id="rId224"/>
    <p:sldId id="464" r:id="rId225"/>
    <p:sldId id="465" r:id="rId226"/>
    <p:sldId id="466" r:id="rId227"/>
    <p:sldId id="467" r:id="rId228"/>
    <p:sldId id="468" r:id="rId229"/>
    <p:sldId id="469" r:id="rId230"/>
    <p:sldId id="470" r:id="rId231"/>
    <p:sldId id="471" r:id="rId232"/>
    <p:sldId id="472" r:id="rId233"/>
    <p:sldId id="473" r:id="rId234"/>
    <p:sldId id="474" r:id="rId235"/>
    <p:sldId id="475" r:id="rId236"/>
    <p:sldId id="476" r:id="rId237"/>
    <p:sldId id="477" r:id="rId238"/>
    <p:sldId id="478" r:id="rId239"/>
    <p:sldId id="479" r:id="rId240"/>
    <p:sldId id="480" r:id="rId241"/>
    <p:sldId id="481" r:id="rId242"/>
    <p:sldId id="482" r:id="rId243"/>
    <p:sldId id="483" r:id="rId244"/>
    <p:sldId id="484" r:id="rId245"/>
    <p:sldId id="485" r:id="rId246"/>
    <p:sldId id="486" r:id="rId247"/>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slide" Target="slides/slide63.xml"/><Relationship Id="rId80" Type="http://schemas.openxmlformats.org/officeDocument/2006/relationships/slide" Target="slides/slide64.xml"/><Relationship Id="rId81" Type="http://schemas.openxmlformats.org/officeDocument/2006/relationships/slide" Target="slides/slide65.xml"/><Relationship Id="rId82" Type="http://schemas.openxmlformats.org/officeDocument/2006/relationships/slide" Target="slides/slide66.xml"/><Relationship Id="rId83" Type="http://schemas.openxmlformats.org/officeDocument/2006/relationships/slide" Target="slides/slide67.xml"/><Relationship Id="rId84" Type="http://schemas.openxmlformats.org/officeDocument/2006/relationships/slide" Target="slides/slide68.xml"/><Relationship Id="rId85" Type="http://schemas.openxmlformats.org/officeDocument/2006/relationships/slide" Target="slides/slide69.xml"/><Relationship Id="rId86" Type="http://schemas.openxmlformats.org/officeDocument/2006/relationships/slide" Target="slides/slide70.xml"/><Relationship Id="rId87" Type="http://schemas.openxmlformats.org/officeDocument/2006/relationships/slide" Target="slides/slide71.xml"/><Relationship Id="rId88" Type="http://schemas.openxmlformats.org/officeDocument/2006/relationships/slide" Target="slides/slide72.xml"/><Relationship Id="rId89" Type="http://schemas.openxmlformats.org/officeDocument/2006/relationships/slide" Target="slides/slide73.xml"/><Relationship Id="rId90" Type="http://schemas.openxmlformats.org/officeDocument/2006/relationships/slide" Target="slides/slide74.xml"/><Relationship Id="rId91" Type="http://schemas.openxmlformats.org/officeDocument/2006/relationships/slide" Target="slides/slide75.xml"/><Relationship Id="rId92" Type="http://schemas.openxmlformats.org/officeDocument/2006/relationships/slide" Target="slides/slide76.xml"/><Relationship Id="rId93" Type="http://schemas.openxmlformats.org/officeDocument/2006/relationships/slide" Target="slides/slide77.xml"/><Relationship Id="rId94" Type="http://schemas.openxmlformats.org/officeDocument/2006/relationships/slide" Target="slides/slide78.xml"/><Relationship Id="rId95" Type="http://schemas.openxmlformats.org/officeDocument/2006/relationships/slide" Target="slides/slide79.xml"/><Relationship Id="rId96" Type="http://schemas.openxmlformats.org/officeDocument/2006/relationships/slide" Target="slides/slide80.xml"/><Relationship Id="rId97" Type="http://schemas.openxmlformats.org/officeDocument/2006/relationships/slide" Target="slides/slide81.xml"/><Relationship Id="rId98" Type="http://schemas.openxmlformats.org/officeDocument/2006/relationships/slide" Target="slides/slide82.xml"/><Relationship Id="rId99" Type="http://schemas.openxmlformats.org/officeDocument/2006/relationships/slide" Target="slides/slide83.xml"/><Relationship Id="rId100" Type="http://schemas.openxmlformats.org/officeDocument/2006/relationships/slide" Target="slides/slide84.xml"/><Relationship Id="rId101" Type="http://schemas.openxmlformats.org/officeDocument/2006/relationships/slide" Target="slides/slide85.xml"/><Relationship Id="rId102" Type="http://schemas.openxmlformats.org/officeDocument/2006/relationships/slide" Target="slides/slide86.xml"/><Relationship Id="rId103" Type="http://schemas.openxmlformats.org/officeDocument/2006/relationships/slide" Target="slides/slide87.xml"/><Relationship Id="rId104" Type="http://schemas.openxmlformats.org/officeDocument/2006/relationships/slide" Target="slides/slide88.xml"/><Relationship Id="rId105" Type="http://schemas.openxmlformats.org/officeDocument/2006/relationships/slide" Target="slides/slide89.xml"/><Relationship Id="rId106" Type="http://schemas.openxmlformats.org/officeDocument/2006/relationships/slide" Target="slides/slide90.xml"/><Relationship Id="rId107" Type="http://schemas.openxmlformats.org/officeDocument/2006/relationships/slide" Target="slides/slide91.xml"/><Relationship Id="rId108" Type="http://schemas.openxmlformats.org/officeDocument/2006/relationships/slide" Target="slides/slide92.xml"/><Relationship Id="rId109" Type="http://schemas.openxmlformats.org/officeDocument/2006/relationships/slide" Target="slides/slide93.xml"/><Relationship Id="rId110" Type="http://schemas.openxmlformats.org/officeDocument/2006/relationships/slide" Target="slides/slide94.xml"/><Relationship Id="rId111" Type="http://schemas.openxmlformats.org/officeDocument/2006/relationships/slide" Target="slides/slide95.xml"/><Relationship Id="rId112" Type="http://schemas.openxmlformats.org/officeDocument/2006/relationships/slide" Target="slides/slide96.xml"/><Relationship Id="rId113" Type="http://schemas.openxmlformats.org/officeDocument/2006/relationships/slide" Target="slides/slide97.xml"/><Relationship Id="rId114" Type="http://schemas.openxmlformats.org/officeDocument/2006/relationships/slide" Target="slides/slide98.xml"/><Relationship Id="rId115" Type="http://schemas.openxmlformats.org/officeDocument/2006/relationships/slide" Target="slides/slide99.xml"/><Relationship Id="rId116" Type="http://schemas.openxmlformats.org/officeDocument/2006/relationships/slide" Target="slides/slide100.xml"/><Relationship Id="rId117" Type="http://schemas.openxmlformats.org/officeDocument/2006/relationships/slide" Target="slides/slide101.xml"/><Relationship Id="rId118" Type="http://schemas.openxmlformats.org/officeDocument/2006/relationships/slide" Target="slides/slide102.xml"/><Relationship Id="rId119" Type="http://schemas.openxmlformats.org/officeDocument/2006/relationships/slide" Target="slides/slide103.xml"/><Relationship Id="rId120" Type="http://schemas.openxmlformats.org/officeDocument/2006/relationships/slide" Target="slides/slide104.xml"/><Relationship Id="rId121" Type="http://schemas.openxmlformats.org/officeDocument/2006/relationships/slide" Target="slides/slide105.xml"/><Relationship Id="rId122" Type="http://schemas.openxmlformats.org/officeDocument/2006/relationships/slide" Target="slides/slide106.xml"/><Relationship Id="rId123" Type="http://schemas.openxmlformats.org/officeDocument/2006/relationships/slide" Target="slides/slide107.xml"/><Relationship Id="rId124" Type="http://schemas.openxmlformats.org/officeDocument/2006/relationships/slide" Target="slides/slide108.xml"/><Relationship Id="rId125" Type="http://schemas.openxmlformats.org/officeDocument/2006/relationships/slide" Target="slides/slide109.xml"/><Relationship Id="rId126" Type="http://schemas.openxmlformats.org/officeDocument/2006/relationships/slide" Target="slides/slide110.xml"/><Relationship Id="rId127" Type="http://schemas.openxmlformats.org/officeDocument/2006/relationships/slide" Target="slides/slide111.xml"/><Relationship Id="rId128" Type="http://schemas.openxmlformats.org/officeDocument/2006/relationships/slide" Target="slides/slide112.xml"/><Relationship Id="rId129" Type="http://schemas.openxmlformats.org/officeDocument/2006/relationships/slide" Target="slides/slide113.xml"/><Relationship Id="rId130" Type="http://schemas.openxmlformats.org/officeDocument/2006/relationships/slide" Target="slides/slide114.xml"/><Relationship Id="rId131" Type="http://schemas.openxmlformats.org/officeDocument/2006/relationships/slide" Target="slides/slide115.xml"/><Relationship Id="rId132" Type="http://schemas.openxmlformats.org/officeDocument/2006/relationships/slide" Target="slides/slide116.xml"/><Relationship Id="rId133" Type="http://schemas.openxmlformats.org/officeDocument/2006/relationships/slide" Target="slides/slide117.xml"/><Relationship Id="rId134" Type="http://schemas.openxmlformats.org/officeDocument/2006/relationships/slide" Target="slides/slide118.xml"/><Relationship Id="rId135" Type="http://schemas.openxmlformats.org/officeDocument/2006/relationships/slide" Target="slides/slide119.xml"/><Relationship Id="rId136" Type="http://schemas.openxmlformats.org/officeDocument/2006/relationships/slide" Target="slides/slide120.xml"/><Relationship Id="rId137" Type="http://schemas.openxmlformats.org/officeDocument/2006/relationships/slide" Target="slides/slide121.xml"/><Relationship Id="rId138" Type="http://schemas.openxmlformats.org/officeDocument/2006/relationships/slide" Target="slides/slide122.xml"/><Relationship Id="rId139" Type="http://schemas.openxmlformats.org/officeDocument/2006/relationships/slide" Target="slides/slide123.xml"/><Relationship Id="rId140" Type="http://schemas.openxmlformats.org/officeDocument/2006/relationships/slide" Target="slides/slide124.xml"/><Relationship Id="rId141" Type="http://schemas.openxmlformats.org/officeDocument/2006/relationships/slide" Target="slides/slide125.xml"/><Relationship Id="rId142" Type="http://schemas.openxmlformats.org/officeDocument/2006/relationships/slide" Target="slides/slide126.xml"/><Relationship Id="rId143" Type="http://schemas.openxmlformats.org/officeDocument/2006/relationships/slide" Target="slides/slide127.xml"/><Relationship Id="rId144" Type="http://schemas.openxmlformats.org/officeDocument/2006/relationships/slide" Target="slides/slide128.xml"/><Relationship Id="rId145" Type="http://schemas.openxmlformats.org/officeDocument/2006/relationships/slide" Target="slides/slide129.xml"/><Relationship Id="rId146" Type="http://schemas.openxmlformats.org/officeDocument/2006/relationships/slide" Target="slides/slide130.xml"/><Relationship Id="rId147" Type="http://schemas.openxmlformats.org/officeDocument/2006/relationships/slide" Target="slides/slide131.xml"/><Relationship Id="rId148" Type="http://schemas.openxmlformats.org/officeDocument/2006/relationships/slide" Target="slides/slide132.xml"/><Relationship Id="rId149" Type="http://schemas.openxmlformats.org/officeDocument/2006/relationships/slide" Target="slides/slide133.xml"/><Relationship Id="rId150" Type="http://schemas.openxmlformats.org/officeDocument/2006/relationships/slide" Target="slides/slide134.xml"/><Relationship Id="rId151" Type="http://schemas.openxmlformats.org/officeDocument/2006/relationships/slide" Target="slides/slide135.xml"/><Relationship Id="rId152" Type="http://schemas.openxmlformats.org/officeDocument/2006/relationships/slide" Target="slides/slide136.xml"/><Relationship Id="rId153" Type="http://schemas.openxmlformats.org/officeDocument/2006/relationships/slide" Target="slides/slide137.xml"/><Relationship Id="rId154" Type="http://schemas.openxmlformats.org/officeDocument/2006/relationships/slide" Target="slides/slide138.xml"/><Relationship Id="rId155" Type="http://schemas.openxmlformats.org/officeDocument/2006/relationships/slide" Target="slides/slide139.xml"/><Relationship Id="rId156" Type="http://schemas.openxmlformats.org/officeDocument/2006/relationships/slide" Target="slides/slide140.xml"/><Relationship Id="rId157" Type="http://schemas.openxmlformats.org/officeDocument/2006/relationships/slide" Target="slides/slide141.xml"/><Relationship Id="rId158" Type="http://schemas.openxmlformats.org/officeDocument/2006/relationships/slide" Target="slides/slide142.xml"/><Relationship Id="rId159" Type="http://schemas.openxmlformats.org/officeDocument/2006/relationships/slide" Target="slides/slide143.xml"/><Relationship Id="rId160" Type="http://schemas.openxmlformats.org/officeDocument/2006/relationships/slide" Target="slides/slide144.xml"/><Relationship Id="rId161" Type="http://schemas.openxmlformats.org/officeDocument/2006/relationships/slide" Target="slides/slide145.xml"/><Relationship Id="rId162" Type="http://schemas.openxmlformats.org/officeDocument/2006/relationships/slide" Target="slides/slide146.xml"/><Relationship Id="rId163" Type="http://schemas.openxmlformats.org/officeDocument/2006/relationships/slide" Target="slides/slide147.xml"/><Relationship Id="rId164" Type="http://schemas.openxmlformats.org/officeDocument/2006/relationships/slide" Target="slides/slide148.xml"/><Relationship Id="rId165" Type="http://schemas.openxmlformats.org/officeDocument/2006/relationships/slide" Target="slides/slide149.xml"/><Relationship Id="rId166" Type="http://schemas.openxmlformats.org/officeDocument/2006/relationships/slide" Target="slides/slide150.xml"/><Relationship Id="rId167" Type="http://schemas.openxmlformats.org/officeDocument/2006/relationships/slide" Target="slides/slide151.xml"/><Relationship Id="rId168" Type="http://schemas.openxmlformats.org/officeDocument/2006/relationships/slide" Target="slides/slide152.xml"/><Relationship Id="rId169" Type="http://schemas.openxmlformats.org/officeDocument/2006/relationships/slide" Target="slides/slide153.xml"/><Relationship Id="rId170" Type="http://schemas.openxmlformats.org/officeDocument/2006/relationships/slide" Target="slides/slide154.xml"/><Relationship Id="rId171" Type="http://schemas.openxmlformats.org/officeDocument/2006/relationships/slide" Target="slides/slide155.xml"/><Relationship Id="rId172" Type="http://schemas.openxmlformats.org/officeDocument/2006/relationships/slide" Target="slides/slide156.xml"/><Relationship Id="rId173" Type="http://schemas.openxmlformats.org/officeDocument/2006/relationships/slide" Target="slides/slide157.xml"/><Relationship Id="rId174" Type="http://schemas.openxmlformats.org/officeDocument/2006/relationships/slide" Target="slides/slide158.xml"/><Relationship Id="rId175" Type="http://schemas.openxmlformats.org/officeDocument/2006/relationships/slide" Target="slides/slide159.xml"/><Relationship Id="rId176" Type="http://schemas.openxmlformats.org/officeDocument/2006/relationships/slide" Target="slides/slide160.xml"/><Relationship Id="rId177" Type="http://schemas.openxmlformats.org/officeDocument/2006/relationships/slide" Target="slides/slide161.xml"/><Relationship Id="rId178" Type="http://schemas.openxmlformats.org/officeDocument/2006/relationships/slide" Target="slides/slide162.xml"/><Relationship Id="rId179" Type="http://schemas.openxmlformats.org/officeDocument/2006/relationships/slide" Target="slides/slide163.xml"/><Relationship Id="rId180" Type="http://schemas.openxmlformats.org/officeDocument/2006/relationships/slide" Target="slides/slide164.xml"/><Relationship Id="rId181" Type="http://schemas.openxmlformats.org/officeDocument/2006/relationships/slide" Target="slides/slide165.xml"/><Relationship Id="rId182" Type="http://schemas.openxmlformats.org/officeDocument/2006/relationships/slide" Target="slides/slide166.xml"/><Relationship Id="rId183" Type="http://schemas.openxmlformats.org/officeDocument/2006/relationships/slide" Target="slides/slide167.xml"/><Relationship Id="rId184" Type="http://schemas.openxmlformats.org/officeDocument/2006/relationships/slide" Target="slides/slide168.xml"/><Relationship Id="rId185" Type="http://schemas.openxmlformats.org/officeDocument/2006/relationships/slide" Target="slides/slide169.xml"/><Relationship Id="rId186" Type="http://schemas.openxmlformats.org/officeDocument/2006/relationships/slide" Target="slides/slide170.xml"/><Relationship Id="rId187" Type="http://schemas.openxmlformats.org/officeDocument/2006/relationships/slide" Target="slides/slide171.xml"/><Relationship Id="rId188" Type="http://schemas.openxmlformats.org/officeDocument/2006/relationships/slide" Target="slides/slide172.xml"/><Relationship Id="rId189" Type="http://schemas.openxmlformats.org/officeDocument/2006/relationships/slide" Target="slides/slide173.xml"/><Relationship Id="rId190" Type="http://schemas.openxmlformats.org/officeDocument/2006/relationships/slide" Target="slides/slide174.xml"/><Relationship Id="rId191" Type="http://schemas.openxmlformats.org/officeDocument/2006/relationships/slide" Target="slides/slide175.xml"/><Relationship Id="rId192" Type="http://schemas.openxmlformats.org/officeDocument/2006/relationships/slide" Target="slides/slide176.xml"/><Relationship Id="rId193" Type="http://schemas.openxmlformats.org/officeDocument/2006/relationships/slide" Target="slides/slide177.xml"/><Relationship Id="rId194" Type="http://schemas.openxmlformats.org/officeDocument/2006/relationships/slide" Target="slides/slide178.xml"/><Relationship Id="rId195" Type="http://schemas.openxmlformats.org/officeDocument/2006/relationships/slide" Target="slides/slide179.xml"/><Relationship Id="rId196" Type="http://schemas.openxmlformats.org/officeDocument/2006/relationships/slide" Target="slides/slide180.xml"/><Relationship Id="rId197" Type="http://schemas.openxmlformats.org/officeDocument/2006/relationships/slide" Target="slides/slide181.xml"/><Relationship Id="rId198" Type="http://schemas.openxmlformats.org/officeDocument/2006/relationships/slide" Target="slides/slide182.xml"/><Relationship Id="rId199" Type="http://schemas.openxmlformats.org/officeDocument/2006/relationships/slide" Target="slides/slide183.xml"/><Relationship Id="rId200" Type="http://schemas.openxmlformats.org/officeDocument/2006/relationships/slide" Target="slides/slide184.xml"/><Relationship Id="rId201" Type="http://schemas.openxmlformats.org/officeDocument/2006/relationships/slide" Target="slides/slide185.xml"/><Relationship Id="rId202" Type="http://schemas.openxmlformats.org/officeDocument/2006/relationships/slide" Target="slides/slide186.xml"/><Relationship Id="rId203" Type="http://schemas.openxmlformats.org/officeDocument/2006/relationships/slide" Target="slides/slide187.xml"/><Relationship Id="rId204" Type="http://schemas.openxmlformats.org/officeDocument/2006/relationships/slide" Target="slides/slide188.xml"/><Relationship Id="rId205" Type="http://schemas.openxmlformats.org/officeDocument/2006/relationships/slide" Target="slides/slide189.xml"/><Relationship Id="rId206" Type="http://schemas.openxmlformats.org/officeDocument/2006/relationships/slide" Target="slides/slide190.xml"/><Relationship Id="rId207" Type="http://schemas.openxmlformats.org/officeDocument/2006/relationships/slide" Target="slides/slide191.xml"/><Relationship Id="rId208" Type="http://schemas.openxmlformats.org/officeDocument/2006/relationships/slide" Target="slides/slide192.xml"/><Relationship Id="rId209" Type="http://schemas.openxmlformats.org/officeDocument/2006/relationships/slide" Target="slides/slide193.xml"/><Relationship Id="rId210" Type="http://schemas.openxmlformats.org/officeDocument/2006/relationships/slide" Target="slides/slide194.xml"/><Relationship Id="rId211" Type="http://schemas.openxmlformats.org/officeDocument/2006/relationships/slide" Target="slides/slide195.xml"/><Relationship Id="rId212" Type="http://schemas.openxmlformats.org/officeDocument/2006/relationships/slide" Target="slides/slide196.xml"/><Relationship Id="rId213" Type="http://schemas.openxmlformats.org/officeDocument/2006/relationships/slide" Target="slides/slide197.xml"/><Relationship Id="rId214" Type="http://schemas.openxmlformats.org/officeDocument/2006/relationships/slide" Target="slides/slide198.xml"/><Relationship Id="rId215" Type="http://schemas.openxmlformats.org/officeDocument/2006/relationships/slide" Target="slides/slide199.xml"/><Relationship Id="rId216" Type="http://schemas.openxmlformats.org/officeDocument/2006/relationships/slide" Target="slides/slide200.xml"/><Relationship Id="rId217" Type="http://schemas.openxmlformats.org/officeDocument/2006/relationships/slide" Target="slides/slide201.xml"/><Relationship Id="rId218" Type="http://schemas.openxmlformats.org/officeDocument/2006/relationships/slide" Target="slides/slide202.xml"/><Relationship Id="rId219" Type="http://schemas.openxmlformats.org/officeDocument/2006/relationships/slide" Target="slides/slide203.xml"/><Relationship Id="rId220" Type="http://schemas.openxmlformats.org/officeDocument/2006/relationships/slide" Target="slides/slide204.xml"/><Relationship Id="rId221" Type="http://schemas.openxmlformats.org/officeDocument/2006/relationships/slide" Target="slides/slide205.xml"/><Relationship Id="rId222" Type="http://schemas.openxmlformats.org/officeDocument/2006/relationships/slide" Target="slides/slide206.xml"/><Relationship Id="rId223" Type="http://schemas.openxmlformats.org/officeDocument/2006/relationships/slide" Target="slides/slide207.xml"/><Relationship Id="rId224" Type="http://schemas.openxmlformats.org/officeDocument/2006/relationships/slide" Target="slides/slide208.xml"/><Relationship Id="rId225" Type="http://schemas.openxmlformats.org/officeDocument/2006/relationships/slide" Target="slides/slide209.xml"/><Relationship Id="rId226" Type="http://schemas.openxmlformats.org/officeDocument/2006/relationships/slide" Target="slides/slide210.xml"/><Relationship Id="rId227" Type="http://schemas.openxmlformats.org/officeDocument/2006/relationships/slide" Target="slides/slide211.xml"/><Relationship Id="rId228" Type="http://schemas.openxmlformats.org/officeDocument/2006/relationships/slide" Target="slides/slide212.xml"/><Relationship Id="rId229" Type="http://schemas.openxmlformats.org/officeDocument/2006/relationships/slide" Target="slides/slide213.xml"/><Relationship Id="rId230" Type="http://schemas.openxmlformats.org/officeDocument/2006/relationships/slide" Target="slides/slide214.xml"/><Relationship Id="rId231" Type="http://schemas.openxmlformats.org/officeDocument/2006/relationships/slide" Target="slides/slide215.xml"/><Relationship Id="rId232" Type="http://schemas.openxmlformats.org/officeDocument/2006/relationships/slide" Target="slides/slide216.xml"/><Relationship Id="rId233" Type="http://schemas.openxmlformats.org/officeDocument/2006/relationships/slide" Target="slides/slide217.xml"/><Relationship Id="rId234" Type="http://schemas.openxmlformats.org/officeDocument/2006/relationships/slide" Target="slides/slide218.xml"/><Relationship Id="rId235" Type="http://schemas.openxmlformats.org/officeDocument/2006/relationships/slide" Target="slides/slide219.xml"/><Relationship Id="rId236" Type="http://schemas.openxmlformats.org/officeDocument/2006/relationships/slide" Target="slides/slide220.xml"/><Relationship Id="rId237" Type="http://schemas.openxmlformats.org/officeDocument/2006/relationships/slide" Target="slides/slide221.xml"/><Relationship Id="rId238" Type="http://schemas.openxmlformats.org/officeDocument/2006/relationships/slide" Target="slides/slide222.xml"/><Relationship Id="rId239" Type="http://schemas.openxmlformats.org/officeDocument/2006/relationships/slide" Target="slides/slide223.xml"/><Relationship Id="rId240" Type="http://schemas.openxmlformats.org/officeDocument/2006/relationships/slide" Target="slides/slide224.xml"/><Relationship Id="rId241" Type="http://schemas.openxmlformats.org/officeDocument/2006/relationships/slide" Target="slides/slide225.xml"/><Relationship Id="rId242" Type="http://schemas.openxmlformats.org/officeDocument/2006/relationships/slide" Target="slides/slide226.xml"/><Relationship Id="rId243" Type="http://schemas.openxmlformats.org/officeDocument/2006/relationships/slide" Target="slides/slide227.xml"/><Relationship Id="rId244" Type="http://schemas.openxmlformats.org/officeDocument/2006/relationships/slide" Target="slides/slide228.xml"/><Relationship Id="rId245" Type="http://schemas.openxmlformats.org/officeDocument/2006/relationships/slide" Target="slides/slide229.xml"/><Relationship Id="rId246" Type="http://schemas.openxmlformats.org/officeDocument/2006/relationships/slide" Target="slides/slide230.xml"/><Relationship Id="rId247" Type="http://schemas.openxmlformats.org/officeDocument/2006/relationships/slide" Target="slides/slide231.xml"/><Relationship Id="rId24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5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EFA9CDEA-5D98-4C73-B8A5-B94408ED42D2}"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4207A5C-3526-44DF-B8AA-0E2ACBCB8469}"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77575F88-92F8-4358-9DCD-67BAAC8CE735}"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412C8A7A-653E-4726-8D21-C4B9387DB606}"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99C9D627-9E33-4166-B0A8-17E27AE57555}"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1F5CB89C-9F3C-4F93-959B-BD4EDC438FFE}"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16816AA3-2F82-489D-AFD2-3CA423F533D6}"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5EEFB90D-0E51-4FD0-B937-7DB2C904D8D7}" type="slidenum">
              <a:t>&lt;#&gt;</a:t>
            </a:fld>
          </a:p>
        </p:txBody>
      </p:sp>
      <p:sp>
        <p:nvSpPr>
          <p:cNvPr id="9" name="PlaceHolder 8"/>
          <p:cNvSpPr>
            <a:spLocks noGrp="1"/>
          </p:cNvSpPr>
          <p:nvPr>
            <p:ph type="dt" idx="24"/>
          </p:nvPr>
        </p:nvSpPr>
        <p:spPr/>
        <p:txBody>
          <a:bodyPr/>
          <a:p>
            <a:r>
              <a:rPr lang="en-I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F6816E04-A33A-46D8-B341-6EC388CD5E7E}" type="slidenum">
              <a:t>&lt;#&gt;</a:t>
            </a:fld>
          </a:p>
        </p:txBody>
      </p:sp>
      <p:sp>
        <p:nvSpPr>
          <p:cNvPr id="11" name="PlaceHolder 10"/>
          <p:cNvSpPr>
            <a:spLocks noGrp="1"/>
          </p:cNvSpPr>
          <p:nvPr>
            <p:ph type="dt" idx="24"/>
          </p:nvPr>
        </p:nvSpPr>
        <p:spPr/>
        <p:txBody>
          <a:bodyPr/>
          <a:p>
            <a:r>
              <a:rPr lang="en-I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4FA574C3-59E1-4800-8E00-C1425F3AAA03}" type="slidenum">
              <a:t>&lt;#&gt;</a:t>
            </a:fld>
          </a:p>
        </p:txBody>
      </p:sp>
      <p:sp>
        <p:nvSpPr>
          <p:cNvPr id="4" name="PlaceHolder 3"/>
          <p:cNvSpPr>
            <a:spLocks noGrp="1"/>
          </p:cNvSpPr>
          <p:nvPr>
            <p:ph type="dt" idx="27"/>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155BB3F5-868A-45BD-B7B9-B0597F126039}"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97146FFE-1EEF-40A1-B276-A48F36AD4B20}"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9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6CDDE927-F49F-450D-B4A7-28064EBDFD1F}"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9C8831B4-0EC3-438D-9344-D68F104AA797}"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475788FC-89E8-4D44-A7D6-471C123D8336}"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222E2738-F098-44CF-873D-4D6F681572FD}"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B89BF0CA-8B8E-4104-B850-6889F3054C74}"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FD5BE924-F789-4E51-ACD5-1A98F5D0E66B}"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B34C5CE4-E50F-4CEA-9175-6493A3B71268}"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3A9F1DAB-D942-47E5-ABE5-0FA08801170A}" type="slidenum">
              <a:t>&lt;#&gt;</a:t>
            </a:fld>
          </a:p>
        </p:txBody>
      </p:sp>
      <p:sp>
        <p:nvSpPr>
          <p:cNvPr id="9" name="PlaceHolder 8"/>
          <p:cNvSpPr>
            <a:spLocks noGrp="1"/>
          </p:cNvSpPr>
          <p:nvPr>
            <p:ph type="dt" idx="27"/>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AD838B9B-12BD-44F9-8BDF-45392BF928E3}" type="slidenum">
              <a:t>&lt;#&gt;</a:t>
            </a:fld>
          </a:p>
        </p:txBody>
      </p:sp>
      <p:sp>
        <p:nvSpPr>
          <p:cNvPr id="11" name="PlaceHolder 10"/>
          <p:cNvSpPr>
            <a:spLocks noGrp="1"/>
          </p:cNvSpPr>
          <p:nvPr>
            <p:ph type="dt" idx="27"/>
          </p:nvPr>
        </p:nvSpPr>
        <p:spPr/>
        <p:txBody>
          <a:bodyPr/>
          <a:p>
            <a:r>
              <a:rPr lang="en-I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D9A9C29D-3847-4958-A9E2-1D154B7D17A8}" type="slidenum">
              <a:t>&lt;#&gt;</a:t>
            </a:fld>
          </a:p>
        </p:txBody>
      </p:sp>
      <p:sp>
        <p:nvSpPr>
          <p:cNvPr id="4" name="PlaceHolder 3"/>
          <p:cNvSpPr>
            <a:spLocks noGrp="1"/>
          </p:cNvSpPr>
          <p:nvPr>
            <p:ph type="dt" idx="30"/>
          </p:nvPr>
        </p:nvSpPr>
        <p:spPr/>
        <p:txBody>
          <a:bodyPr/>
          <a:p>
            <a:r>
              <a:rPr lang="en-IN"/>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ABE8A8DC-FA35-4D01-9BFD-34E16B1CB6D9}"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801474E7-4C25-42BD-A22F-6BC3DA03C95A}"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4AD8896E-59CA-48DB-8487-93C13A3F3A8F}"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AB9DE00A-C1E6-4FD0-B854-353EC6458DB8}"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902A9A71-8C49-4878-8D65-A3AE5363E41E}"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4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7718C9B8-A092-4881-95EC-B0B4DE449153}"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C70267C9-C995-4E28-9CA5-5EB3857B03D9}"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3A79A8F3-E5FA-4D47-8778-68F23F9EF081}"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E9BD3A7-A39E-4C47-BDC9-6BE71E1F57B6}"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086490D5-4963-4317-8780-5CE7A6DEF3D3}"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7E6CA5E7-F0A4-4BCF-801A-611D81BEEC00}" type="slidenum">
              <a:t>&lt;#&gt;</a:t>
            </a:fld>
          </a:p>
        </p:txBody>
      </p:sp>
      <p:sp>
        <p:nvSpPr>
          <p:cNvPr id="9" name="PlaceHolder 8"/>
          <p:cNvSpPr>
            <a:spLocks noGrp="1"/>
          </p:cNvSpPr>
          <p:nvPr>
            <p:ph type="dt" idx="30"/>
          </p:nvPr>
        </p:nvSpPr>
        <p:spPr/>
        <p:txBody>
          <a:bodyPr/>
          <a:p>
            <a:r>
              <a:rPr lang="en-IN"/>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B3FBE33B-298B-4A01-9983-A5897E82ABF4}" type="slidenum">
              <a:t>&lt;#&gt;</a:t>
            </a:fld>
          </a:p>
        </p:txBody>
      </p:sp>
      <p:sp>
        <p:nvSpPr>
          <p:cNvPr id="11" name="PlaceHolder 10"/>
          <p:cNvSpPr>
            <a:spLocks noGrp="1"/>
          </p:cNvSpPr>
          <p:nvPr>
            <p:ph type="dt" idx="30"/>
          </p:nvPr>
        </p:nvSpPr>
        <p:spPr/>
        <p:txBody>
          <a:bodyPr/>
          <a:p>
            <a:r>
              <a:rPr lang="en-IN"/>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6AFDDC65-3EA2-4136-8E61-972F6D7C78B9}" type="slidenum">
              <a:t>&lt;#&gt;</a:t>
            </a:fld>
          </a:p>
        </p:txBody>
      </p:sp>
      <p:sp>
        <p:nvSpPr>
          <p:cNvPr id="4" name="PlaceHolder 3"/>
          <p:cNvSpPr>
            <a:spLocks noGrp="1"/>
          </p:cNvSpPr>
          <p:nvPr>
            <p:ph type="dt" idx="33"/>
          </p:nvPr>
        </p:nvSpPr>
        <p:spPr/>
        <p:txBody>
          <a:bodyPr/>
          <a:p>
            <a:r>
              <a:rPr lang="en-IN"/>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750FC991-488B-4A74-9DF0-4B98690B2EC0}"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D76230ED-3425-40A8-834B-C528BF5D5F69}"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8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920FFE33-BABF-4EA0-8217-9E05DEC3EB6D}"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AAE0F7AA-62AC-4999-8B32-60DE84FD5A79}"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26DF7A28-FCF3-4CE6-BC86-E1A9D6463B50}"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10DD9ECB-069E-4427-80AE-F9B452188252}"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A875FE7-022E-4CF9-A0D3-B3B14023AAAB}"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2A1E7707-222E-434F-A1E1-111583B92845}"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5A54174B-DDD3-4D2A-8F96-17B9ECBB830D}"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86F451B2-A852-453E-ADE6-3BC075B5CC2E}"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3C519D25-8D1F-4618-8F04-FD804FA9BD13}" type="slidenum">
              <a:t>&lt;#&gt;</a:t>
            </a:fld>
          </a:p>
        </p:txBody>
      </p:sp>
      <p:sp>
        <p:nvSpPr>
          <p:cNvPr id="9" name="PlaceHolder 8"/>
          <p:cNvSpPr>
            <a:spLocks noGrp="1"/>
          </p:cNvSpPr>
          <p:nvPr>
            <p:ph type="dt" idx="33"/>
          </p:nvPr>
        </p:nvSpPr>
        <p:spPr/>
        <p:txBody>
          <a:bodyPr/>
          <a:p>
            <a:r>
              <a:rPr lang="en-IN"/>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7658DD2A-7D01-4236-953D-0C5C8CD32B7A}" type="slidenum">
              <a:t>&lt;#&gt;</a:t>
            </a:fld>
          </a:p>
        </p:txBody>
      </p:sp>
      <p:sp>
        <p:nvSpPr>
          <p:cNvPr id="11" name="PlaceHolder 10"/>
          <p:cNvSpPr>
            <a:spLocks noGrp="1"/>
          </p:cNvSpPr>
          <p:nvPr>
            <p:ph type="dt" idx="33"/>
          </p:nvPr>
        </p:nvSpPr>
        <p:spPr/>
        <p:txBody>
          <a:bodyPr/>
          <a:p>
            <a:r>
              <a:rPr lang="en-IN"/>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E17F5964-EBD2-4E98-8F7D-288D28C05223}" type="slidenum">
              <a:t>&lt;#&gt;</a:t>
            </a:fld>
          </a:p>
        </p:txBody>
      </p:sp>
      <p:sp>
        <p:nvSpPr>
          <p:cNvPr id="4" name="PlaceHolder 3"/>
          <p:cNvSpPr>
            <a:spLocks noGrp="1"/>
          </p:cNvSpPr>
          <p:nvPr>
            <p:ph type="dt" idx="36"/>
          </p:nvPr>
        </p:nvSpPr>
        <p:spPr/>
        <p:txBody>
          <a:bodyPr/>
          <a:p>
            <a:r>
              <a:rPr lang="en-IN"/>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76D0EB50-CEE9-461C-9D1C-E22F70DCDEB6}"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8AA99161-E9AD-4862-8EFD-229C91E7AB7B}"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2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8C4FC6C6-BCEC-4F6F-BA8F-A2CC7023962C}"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E5D1DADA-CE08-4662-852E-DD42C8758D24}"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907FD33-1690-47A3-BD5D-EF49585A4CA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89C9E4F5-390B-4226-8569-14AEBF2B7116}"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2996E4D7-358F-43BE-AE9A-79ECBD68286E}"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091BE963-0025-4FCE-A2F0-BC448B3C0EF9}"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AB638908-44B7-4E2E-8FD4-BD567E20F0A1}"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DB1663B1-071D-44DA-80C6-2A0245A63417}"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7ADB94BC-DC9F-48A5-B150-8C592E3DB68E}" type="slidenum">
              <a:t>&lt;#&gt;</a:t>
            </a:fld>
          </a:p>
        </p:txBody>
      </p:sp>
      <p:sp>
        <p:nvSpPr>
          <p:cNvPr id="9" name="PlaceHolder 8"/>
          <p:cNvSpPr>
            <a:spLocks noGrp="1"/>
          </p:cNvSpPr>
          <p:nvPr>
            <p:ph type="dt" idx="36"/>
          </p:nvPr>
        </p:nvSpPr>
        <p:spPr/>
        <p:txBody>
          <a:bodyPr/>
          <a:p>
            <a:r>
              <a:rPr lang="en-IN"/>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3F326767-5C8D-4C25-81DA-EF35F42188AB}" type="slidenum">
              <a:t>&lt;#&gt;</a:t>
            </a:fld>
          </a:p>
        </p:txBody>
      </p:sp>
      <p:sp>
        <p:nvSpPr>
          <p:cNvPr id="11" name="PlaceHolder 10"/>
          <p:cNvSpPr>
            <a:spLocks noGrp="1"/>
          </p:cNvSpPr>
          <p:nvPr>
            <p:ph type="dt" idx="36"/>
          </p:nvPr>
        </p:nvSpPr>
        <p:spPr/>
        <p:txBody>
          <a:bodyPr/>
          <a:p>
            <a:r>
              <a:rPr lang="en-IN"/>
              <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378C115E-D341-4326-A7AA-3854E6C060E0}" type="slidenum">
              <a:t>&lt;#&gt;</a:t>
            </a:fld>
          </a:p>
        </p:txBody>
      </p:sp>
      <p:sp>
        <p:nvSpPr>
          <p:cNvPr id="4" name="PlaceHolder 3"/>
          <p:cNvSpPr>
            <a:spLocks noGrp="1"/>
          </p:cNvSpPr>
          <p:nvPr>
            <p:ph type="dt" idx="39"/>
          </p:nvPr>
        </p:nvSpPr>
        <p:spPr/>
        <p:txBody>
          <a:bodyPr/>
          <a:p>
            <a:r>
              <a:rPr lang="en-IN"/>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E01C4CB5-F3E1-49DC-9C66-77D9E4437CC9}"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C3EFDB14-B5F0-4C5D-BE41-AA950704A94C}"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06C04A6-A1B6-485C-8459-C726BCDA7008}"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7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1C0313E7-51D6-44A1-9BDE-179987397F7A}"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00BAF017-CDC5-40A8-BAE8-B027BC37FD6E}"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08D0F938-FA75-499B-961C-8A2C20E1EFD3}"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7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395AB6E9-C292-42C1-879E-C3EC6893825B}"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8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91F15474-5C33-49C6-9213-B8C6737DD0A1}"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2E464B3E-D506-4BE6-ACE4-0349D557E048}"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8B342760-C16D-46C5-B43C-ED83F40F9D5A}"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7"/>
          </p:nvPr>
        </p:nvSpPr>
        <p:spPr/>
        <p:txBody>
          <a:bodyPr/>
          <a:p>
            <a:r>
              <a:t>Footer</a:t>
            </a:r>
          </a:p>
        </p:txBody>
      </p:sp>
      <p:sp>
        <p:nvSpPr>
          <p:cNvPr id="8" name="PlaceHolder 7"/>
          <p:cNvSpPr>
            <a:spLocks noGrp="1"/>
          </p:cNvSpPr>
          <p:nvPr>
            <p:ph type="sldNum" idx="38"/>
          </p:nvPr>
        </p:nvSpPr>
        <p:spPr/>
        <p:txBody>
          <a:bodyPr/>
          <a:p>
            <a:fld id="{6C26A2BD-AFFB-4D43-96C0-17A1E344AEDE}" type="slidenum">
              <a:t>&lt;#&gt;</a:t>
            </a:fld>
          </a:p>
        </p:txBody>
      </p:sp>
      <p:sp>
        <p:nvSpPr>
          <p:cNvPr id="9" name="PlaceHolder 8"/>
          <p:cNvSpPr>
            <a:spLocks noGrp="1"/>
          </p:cNvSpPr>
          <p:nvPr>
            <p:ph type="dt" idx="39"/>
          </p:nvPr>
        </p:nvSpPr>
        <p:spPr/>
        <p:txBody>
          <a:bodyPr/>
          <a:p>
            <a:r>
              <a:rPr lang="en-IN"/>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7"/>
          </p:nvPr>
        </p:nvSpPr>
        <p:spPr/>
        <p:txBody>
          <a:bodyPr/>
          <a:p>
            <a:r>
              <a:t>Footer</a:t>
            </a:r>
          </a:p>
        </p:txBody>
      </p:sp>
      <p:sp>
        <p:nvSpPr>
          <p:cNvPr id="10" name="PlaceHolder 9"/>
          <p:cNvSpPr>
            <a:spLocks noGrp="1"/>
          </p:cNvSpPr>
          <p:nvPr>
            <p:ph type="sldNum" idx="38"/>
          </p:nvPr>
        </p:nvSpPr>
        <p:spPr/>
        <p:txBody>
          <a:bodyPr/>
          <a:p>
            <a:fld id="{B3ABD3F6-3405-43DD-816A-05072629D826}" type="slidenum">
              <a:t>&lt;#&gt;</a:t>
            </a:fld>
          </a:p>
        </p:txBody>
      </p:sp>
      <p:sp>
        <p:nvSpPr>
          <p:cNvPr id="11" name="PlaceHolder 10"/>
          <p:cNvSpPr>
            <a:spLocks noGrp="1"/>
          </p:cNvSpPr>
          <p:nvPr>
            <p:ph type="dt" idx="39"/>
          </p:nvPr>
        </p:nvSpPr>
        <p:spPr/>
        <p:txBody>
          <a:bodyPr/>
          <a:p>
            <a:r>
              <a:rPr lang="en-IN"/>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BCE53F5D-40E5-42DC-A64D-9627B942A1A2}" type="slidenum">
              <a:t>&lt;#&gt;</a:t>
            </a:fld>
          </a:p>
        </p:txBody>
      </p:sp>
      <p:sp>
        <p:nvSpPr>
          <p:cNvPr id="4" name="PlaceHolder 3"/>
          <p:cNvSpPr>
            <a:spLocks noGrp="1"/>
          </p:cNvSpPr>
          <p:nvPr>
            <p:ph type="dt" idx="42"/>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47AD6A6-8293-4786-A300-192D125D5644}"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2110229E-6764-464F-8F05-94EE36078A54}" type="slidenum">
              <a:t>&lt;#&gt;</a:t>
            </a:fld>
          </a:p>
        </p:txBody>
      </p:sp>
      <p:sp>
        <p:nvSpPr>
          <p:cNvPr id="6" name="PlaceHolder 5"/>
          <p:cNvSpPr>
            <a:spLocks noGrp="1"/>
          </p:cNvSpPr>
          <p:nvPr>
            <p:ph type="dt" idx="42"/>
          </p:nvPr>
        </p:nvSpPr>
        <p:spPr/>
        <p:txBody>
          <a:bodyPr/>
          <a:p>
            <a:r>
              <a:rPr lang="en-IN"/>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2D687426-2563-4B47-A01B-B6DB74ABAE2F}" type="slidenum">
              <a:t>&lt;#&gt;</a:t>
            </a:fld>
          </a:p>
        </p:txBody>
      </p:sp>
      <p:sp>
        <p:nvSpPr>
          <p:cNvPr id="6" name="PlaceHolder 5"/>
          <p:cNvSpPr>
            <a:spLocks noGrp="1"/>
          </p:cNvSpPr>
          <p:nvPr>
            <p:ph type="dt" idx="42"/>
          </p:nvPr>
        </p:nvSpPr>
        <p:spPr/>
        <p:txBody>
          <a:bodyPr/>
          <a:p>
            <a:r>
              <a:rPr lang="en-IN"/>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F93C7793-428E-463E-96A1-7D7E4CA5411C}" type="slidenum">
              <a:t>&lt;#&gt;</a:t>
            </a:fld>
          </a:p>
        </p:txBody>
      </p:sp>
      <p:sp>
        <p:nvSpPr>
          <p:cNvPr id="7" name="PlaceHolder 6"/>
          <p:cNvSpPr>
            <a:spLocks noGrp="1"/>
          </p:cNvSpPr>
          <p:nvPr>
            <p:ph type="dt" idx="42"/>
          </p:nvPr>
        </p:nvSpPr>
        <p:spPr/>
        <p:txBody>
          <a:bodyPr/>
          <a:p>
            <a:r>
              <a:rPr lang="en-IN"/>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5B262936-6B14-4873-A322-5EAF7E755502}" type="slidenum">
              <a:t>&lt;#&gt;</a:t>
            </a:fld>
          </a:p>
        </p:txBody>
      </p:sp>
      <p:sp>
        <p:nvSpPr>
          <p:cNvPr id="5" name="PlaceHolder 4"/>
          <p:cNvSpPr>
            <a:spLocks noGrp="1"/>
          </p:cNvSpPr>
          <p:nvPr>
            <p:ph type="dt" idx="42"/>
          </p:nvPr>
        </p:nvSpPr>
        <p:spPr/>
        <p:txBody>
          <a:bodyPr/>
          <a:p>
            <a:r>
              <a:rPr lang="en-IN"/>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E31784DA-70FD-4796-8A66-647ACA0EA002}" type="slidenum">
              <a:t>&lt;#&gt;</a:t>
            </a:fld>
          </a:p>
        </p:txBody>
      </p:sp>
      <p:sp>
        <p:nvSpPr>
          <p:cNvPr id="5" name="PlaceHolder 4"/>
          <p:cNvSpPr>
            <a:spLocks noGrp="1"/>
          </p:cNvSpPr>
          <p:nvPr>
            <p:ph type="dt" idx="42"/>
          </p:nvPr>
        </p:nvSpPr>
        <p:spPr/>
        <p:txBody>
          <a:bodyPr/>
          <a:p>
            <a:r>
              <a:rPr lang="en-IN"/>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1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578E44AD-3ADA-41A2-9168-7CBD67A66CA1}"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2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2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A7553DA4-0B39-44BE-AFAD-33188CA753C1}"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2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2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3C001705-8993-40D5-8051-77116AA2CC42}"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790E8D55-1ACD-435E-A902-894D7E43658B}" type="slidenum">
              <a:t>&lt;#&gt;</a:t>
            </a:fld>
          </a:p>
        </p:txBody>
      </p:sp>
      <p:sp>
        <p:nvSpPr>
          <p:cNvPr id="7" name="PlaceHolder 6"/>
          <p:cNvSpPr>
            <a:spLocks noGrp="1"/>
          </p:cNvSpPr>
          <p:nvPr>
            <p:ph type="dt" idx="42"/>
          </p:nvPr>
        </p:nvSpPr>
        <p:spPr/>
        <p:txBody>
          <a:bodyPr/>
          <a:p>
            <a:r>
              <a:rPr lang="en-IN"/>
              <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0"/>
          </p:nvPr>
        </p:nvSpPr>
        <p:spPr/>
        <p:txBody>
          <a:bodyPr/>
          <a:p>
            <a:r>
              <a:t>Footer</a:t>
            </a:r>
          </a:p>
        </p:txBody>
      </p:sp>
      <p:sp>
        <p:nvSpPr>
          <p:cNvPr id="8" name="PlaceHolder 7"/>
          <p:cNvSpPr>
            <a:spLocks noGrp="1"/>
          </p:cNvSpPr>
          <p:nvPr>
            <p:ph type="sldNum" idx="41"/>
          </p:nvPr>
        </p:nvSpPr>
        <p:spPr/>
        <p:txBody>
          <a:bodyPr/>
          <a:p>
            <a:fld id="{57EFA346-FD55-457C-ABA1-D0887416EC9F}" type="slidenum">
              <a:t>&lt;#&gt;</a:t>
            </a:fld>
          </a:p>
        </p:txBody>
      </p:sp>
      <p:sp>
        <p:nvSpPr>
          <p:cNvPr id="9" name="PlaceHolder 8"/>
          <p:cNvSpPr>
            <a:spLocks noGrp="1"/>
          </p:cNvSpPr>
          <p:nvPr>
            <p:ph type="dt" idx="42"/>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5537542-B136-482F-90FF-D508F83231A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0"/>
          </p:nvPr>
        </p:nvSpPr>
        <p:spPr/>
        <p:txBody>
          <a:bodyPr/>
          <a:p>
            <a:r>
              <a:t>Footer</a:t>
            </a:r>
          </a:p>
        </p:txBody>
      </p:sp>
      <p:sp>
        <p:nvSpPr>
          <p:cNvPr id="10" name="PlaceHolder 9"/>
          <p:cNvSpPr>
            <a:spLocks noGrp="1"/>
          </p:cNvSpPr>
          <p:nvPr>
            <p:ph type="sldNum" idx="41"/>
          </p:nvPr>
        </p:nvSpPr>
        <p:spPr/>
        <p:txBody>
          <a:bodyPr/>
          <a:p>
            <a:fld id="{62639D37-1C0D-4BD1-9CA4-C68BF1E40B95}" type="slidenum">
              <a:t>&lt;#&gt;</a:t>
            </a:fld>
          </a:p>
        </p:txBody>
      </p:sp>
      <p:sp>
        <p:nvSpPr>
          <p:cNvPr id="11" name="PlaceHolder 10"/>
          <p:cNvSpPr>
            <a:spLocks noGrp="1"/>
          </p:cNvSpPr>
          <p:nvPr>
            <p:ph type="dt" idx="42"/>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2F7DCAB-48CB-4CD3-AD00-6AF504B81930}"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CDA6873-662C-4CDD-AE36-0E6D085D142B}"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12D8E93-46FF-41B9-AA99-5DBA4657322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CC0D450-7287-4158-B4FC-BBAD73793852}"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1F51B8D-3E1D-4670-90B2-F88F419CBED1}"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14823200-25C7-495C-B54A-04C44E17EBD1}"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C0BBE8DB-6D70-4A9F-A203-F683EF01CEFC}"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2436904-E626-4856-81DC-618F8525B651}"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EC5F9F0-9E13-43B9-B420-2F7BFE4E1356}"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702D47B-9239-4014-B57B-14CE227470BE}"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1EA5A39-F9E8-4EA9-9D54-DF6C107B774F}"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AE6A4B2-BDF6-44EB-B0FC-7959196DA13B}"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04B8D2A-1429-4ECF-8795-7FC5336809EC}"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9794E88-583A-4DDE-9D40-B01BB5AF2207}"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167E5DA-97FF-449C-A1B1-449A6C400722}"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542BF31-4E90-4A3A-BDE0-01A4A0A7C32E}"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2C4E1FA6-BA61-4705-A0F8-FE0C774E6ED9}"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26B79902-A441-4F39-8F9E-8218417A4114}"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301D895A-46E8-4DBB-99FF-5C363B862677}"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FBA2A39-56EB-4D46-A2F5-B72998B86E7C}"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0F68FECF-EFCE-4136-95CF-A1C24393A161}"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B523BC29-AD14-4416-AF63-2F152B85A21C}"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737AB204-F7F1-4996-9DD4-F17868B00FDB}"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F071B83A-DD9E-4A1F-866A-0282D9107B06}"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12FDC76-993C-4E70-9061-A3EB8D0FCD1A}"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5CD99D19-9AD1-478D-8861-FB35CCA1264C}"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3F6040C-B350-455D-A60D-CB42F2D20348}"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B3E7F361-DE90-4360-B077-94A17966DCF0}"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5A7A6391-DDE2-4A10-B2CF-589D48292A84}"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EE33F476-9FB2-41CC-837C-3337BAF267B4}"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0BDC186A-C693-4D0B-90BF-A843140E693A}"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F265C005-F25A-4B72-B769-579E94E4C367}"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4DFE5660-F8C6-4212-89AE-E2D90FE3B8FE}"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20765ED-7DFA-4280-AE9B-E9507C1DBA37}"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A467CC72-5655-47E3-AC88-9703F714E87E}"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504FD3C0-C1FD-4E35-9C27-F832FA86E4D9}"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124432A0-B595-470B-9259-2FD4FBA8268F}"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FB1FCFE4-25BF-41CE-863F-0CE991BB477E}"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9744774C-BD41-44BB-8BC1-36EB3E0F4620}"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1D8F3DF5-E535-4060-AC40-FFF2E9063B59}"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CADF1187-3011-48FB-99E0-7A3B33D5AF31}"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500975E9-6B8B-43DF-946E-BED22F9F0262}"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0B38D733-C79E-4982-BBA8-7D7730992D5D}"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01C180AF-EF07-49AF-9F82-F7E8110F3576}"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66AA1404-3419-45A1-8D09-9BD2013BA83D}"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0BF3988E-140E-4796-ABDD-F152954E8E10}"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55263D54-AFD9-4451-8A58-74A1349F0F4E}"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80E89129-25AC-46DD-A92D-976A98C7A81F}"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DCDE72D7-96E9-47D8-A508-D5282F2C54E2}"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9F626BB-47C7-4ADF-9B81-8CE6C0F1ECB8}"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9CBDB655-EE1E-4F62-94C3-4C2D21F02C26}"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CA12101E-E1DE-4D92-B090-8D79C21FF2B9}"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86577986-BB98-4F1F-8AE5-D503F6FFAB76}"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E49229E3-806A-412D-AD66-22B8CBC0C451}"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50BAAF48-D276-4B22-BD2A-DE5853D9D31C}"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79FAD833-4A80-4C03-A6FF-B8280C1A338A}"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DE7AF888-3718-49DF-8ED0-ED2D11BEAC3C}"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BBECB43D-893D-459A-9A9D-A64C7EA0360A}"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C80BF4F7-6DC5-4239-B71E-C373FDEA4249}"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B1BD708-8933-435E-9E00-2017B729065D}"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7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B837C82F-BC95-4E7B-A11C-BCCFA1458CEC}"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32352D8B-F77F-489C-81EA-55B9E2016C79}"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FB39A865-89BE-4B72-9E87-3ECB89517C64}"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879A76AB-A1BA-4AE1-867D-5180EE37705E}"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B1872E89-A215-400A-9541-30698240D419}"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805885FD-0477-46E4-B33C-A6B8013E657C}"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DAB55162-4CCE-4161-A149-3D9744A1FB13}" type="slidenum">
              <a:t>&lt;#&gt;</a:t>
            </a:fld>
          </a:p>
        </p:txBody>
      </p:sp>
      <p:sp>
        <p:nvSpPr>
          <p:cNvPr id="4" name="PlaceHolder 3"/>
          <p:cNvSpPr>
            <a:spLocks noGrp="1"/>
          </p:cNvSpPr>
          <p:nvPr>
            <p:ph type="dt" idx="21"/>
          </p:nvPr>
        </p:nvSpPr>
        <p:spPr/>
        <p:txBody>
          <a:bodyPr/>
          <a:p>
            <a:r>
              <a:rPr lang="en-I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372A9272-AA04-4DCD-A8ED-6CD7AE002A4D}"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7862A51C-880B-4348-B9FD-83650E805A3D}"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528E1160-F9F4-44FD-A4F6-9C344334B655}"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A0F3BA2C-CF2E-4E95-9368-AF31D96A95A8}"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662C987F-E969-4210-9E80-FD0F93C15053}"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4F1A3DB5-5E97-4E00-9696-62B83FBFBDE0}"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1DA8CF16-63D0-45EA-BA9A-31CC7FF5C20C}"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BEC748FD-A11A-4F5D-926E-B18BB9FEE118}"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9FCF2878-542C-4EFC-AB4A-55A1B523F81F}"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ED976F30-EB19-4892-A4E4-D2A7F0E98C2B}" type="slidenum">
              <a:t>&lt;#&gt;</a:t>
            </a:fld>
          </a:p>
        </p:txBody>
      </p:sp>
      <p:sp>
        <p:nvSpPr>
          <p:cNvPr id="9" name="PlaceHolder 8"/>
          <p:cNvSpPr>
            <a:spLocks noGrp="1"/>
          </p:cNvSpPr>
          <p:nvPr>
            <p:ph type="dt" idx="21"/>
          </p:nvPr>
        </p:nvSpPr>
        <p:spPr/>
        <p:txBody>
          <a:bodyPr/>
          <a:p>
            <a:r>
              <a:rPr lang="en-I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AEDF5F9F-B813-4A7D-93A2-514DF7E56787}" type="slidenum">
              <a:t>&lt;#&gt;</a:t>
            </a:fld>
          </a:p>
        </p:txBody>
      </p:sp>
      <p:sp>
        <p:nvSpPr>
          <p:cNvPr id="11" name="PlaceHolder 10"/>
          <p:cNvSpPr>
            <a:spLocks noGrp="1"/>
          </p:cNvSpPr>
          <p:nvPr>
            <p:ph type="dt" idx="21"/>
          </p:nvPr>
        </p:nvSpPr>
        <p:spPr/>
        <p:txBody>
          <a:bodyPr/>
          <a:p>
            <a:r>
              <a:rPr lang="en-I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74CE030F-1C18-48E0-BF8B-964D18262FCA}" type="slidenum">
              <a:t>&lt;#&gt;</a:t>
            </a:fld>
          </a:p>
        </p:txBody>
      </p:sp>
      <p:sp>
        <p:nvSpPr>
          <p:cNvPr id="4" name="PlaceHolder 3"/>
          <p:cNvSpPr>
            <a:spLocks noGrp="1"/>
          </p:cNvSpPr>
          <p:nvPr>
            <p:ph type="dt" idx="24"/>
          </p:nvPr>
        </p:nvSpPr>
        <p:spPr/>
        <p:txBody>
          <a:bodyPr/>
          <a:p>
            <a:r>
              <a:rPr lang="en-I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F72E1EC6-1B7D-48C5-98E1-FDB3973DE883}"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021EDD1A-1BB8-4880-AC1B-C980B70E5E8D}" type="slidenum">
              <a:t>&lt;#&gt;</a:t>
            </a:fld>
          </a:p>
        </p:txBody>
      </p:sp>
      <p:sp>
        <p:nvSpPr>
          <p:cNvPr id="6" name="PlaceHolder 5"/>
          <p:cNvSpPr>
            <a:spLocks noGrp="1"/>
          </p:cNvSpPr>
          <p:nvPr>
            <p:ph type="dt" idx="24"/>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6480" y="4493520"/>
            <a:ext cx="10073520" cy="1163520"/>
          </a:xfrm>
          <a:prstGeom prst="flowChartDocumen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3520" cy="35352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3520" cy="35352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3520" cy="35352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D54CEE5D-465D-42A9-85F1-AD61EF3A1DE0}" type="slidenum">
              <a:rPr b="0" lang="en-IN" sz="1400" spc="-1" strike="noStrike">
                <a:solidFill>
                  <a:srgbClr val="ffffff"/>
                </a:solidFill>
                <a:latin typeface="Arial"/>
                <a:ea typeface="DejaVu Sans"/>
              </a:rPr>
              <a:t>&lt;number&gt;</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7"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8" name="PlaceHolder 1"/>
          <p:cNvSpPr>
            <a:spLocks noGrp="1"/>
          </p:cNvSpPr>
          <p:nvPr>
            <p:ph type="ftr" idx="25"/>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89" name="PlaceHolder 2"/>
          <p:cNvSpPr>
            <a:spLocks noGrp="1"/>
          </p:cNvSpPr>
          <p:nvPr>
            <p:ph type="sldNum" idx="26"/>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F6D5517-849A-4791-8DB8-8C6F3531C95F}" type="slidenum">
              <a:rPr b="0" lang="en-IN" sz="1400" spc="-1" strike="noStrike">
                <a:solidFill>
                  <a:srgbClr val="ffffff"/>
                </a:solidFill>
                <a:latin typeface="Arial"/>
              </a:rPr>
              <a:t>&lt;number&gt;</a:t>
            </a:fld>
            <a:endParaRPr b="0" lang="en-IN" sz="1400" spc="-1" strike="noStrike">
              <a:latin typeface="Times New Roman"/>
            </a:endParaRPr>
          </a:p>
        </p:txBody>
      </p:sp>
      <p:sp>
        <p:nvSpPr>
          <p:cNvPr id="390" name="PlaceHolder 3"/>
          <p:cNvSpPr>
            <a:spLocks noGrp="1"/>
          </p:cNvSpPr>
          <p:nvPr>
            <p:ph type="dt" idx="27"/>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9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9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0"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1" name="PlaceHolder 1"/>
          <p:cNvSpPr>
            <a:spLocks noGrp="1"/>
          </p:cNvSpPr>
          <p:nvPr>
            <p:ph type="ftr" idx="28"/>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32" name="PlaceHolder 2"/>
          <p:cNvSpPr>
            <a:spLocks noGrp="1"/>
          </p:cNvSpPr>
          <p:nvPr>
            <p:ph type="sldNum" idx="29"/>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D3294F1-902B-42DE-BDF8-8DA7C7D46DFA}" type="slidenum">
              <a:rPr b="0" lang="en-IN" sz="1400" spc="-1" strike="noStrike">
                <a:solidFill>
                  <a:srgbClr val="ffffff"/>
                </a:solidFill>
                <a:latin typeface="Arial"/>
              </a:rPr>
              <a:t>&lt;number&gt;</a:t>
            </a:fld>
            <a:endParaRPr b="0" lang="en-IN" sz="1400" spc="-1" strike="noStrike">
              <a:latin typeface="Times New Roman"/>
            </a:endParaRPr>
          </a:p>
        </p:txBody>
      </p:sp>
      <p:sp>
        <p:nvSpPr>
          <p:cNvPr id="433" name="PlaceHolder 3"/>
          <p:cNvSpPr>
            <a:spLocks noGrp="1"/>
          </p:cNvSpPr>
          <p:nvPr>
            <p:ph type="dt" idx="30"/>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3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3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3"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4" name="PlaceHolder 1"/>
          <p:cNvSpPr>
            <a:spLocks noGrp="1"/>
          </p:cNvSpPr>
          <p:nvPr>
            <p:ph type="ftr" idx="31"/>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75" name="PlaceHolder 2"/>
          <p:cNvSpPr>
            <a:spLocks noGrp="1"/>
          </p:cNvSpPr>
          <p:nvPr>
            <p:ph type="sldNum" idx="32"/>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9E56CE18-D8FC-48A8-BA4C-1BDF14E9E76F}" type="slidenum">
              <a:rPr b="0" lang="en-IN" sz="1400" spc="-1" strike="noStrike">
                <a:solidFill>
                  <a:srgbClr val="ffffff"/>
                </a:solidFill>
                <a:latin typeface="Arial"/>
              </a:rPr>
              <a:t>&lt;number&gt;</a:t>
            </a:fld>
            <a:endParaRPr b="0" lang="en-IN" sz="1400" spc="-1" strike="noStrike">
              <a:latin typeface="Times New Roman"/>
            </a:endParaRPr>
          </a:p>
        </p:txBody>
      </p:sp>
      <p:sp>
        <p:nvSpPr>
          <p:cNvPr id="476" name="PlaceHolder 3"/>
          <p:cNvSpPr>
            <a:spLocks noGrp="1"/>
          </p:cNvSpPr>
          <p:nvPr>
            <p:ph type="dt" idx="33"/>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7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6"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7" name="PlaceHolder 1"/>
          <p:cNvSpPr>
            <a:spLocks noGrp="1"/>
          </p:cNvSpPr>
          <p:nvPr>
            <p:ph type="ftr" idx="34"/>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518" name="PlaceHolder 2"/>
          <p:cNvSpPr>
            <a:spLocks noGrp="1"/>
          </p:cNvSpPr>
          <p:nvPr>
            <p:ph type="sldNum" idx="35"/>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25AB42D1-E87B-413A-B8E8-4D99ADDA0E9E}" type="slidenum">
              <a:rPr b="0" lang="en-IN" sz="1400" spc="-1" strike="noStrike">
                <a:solidFill>
                  <a:srgbClr val="ffffff"/>
                </a:solidFill>
                <a:latin typeface="Arial"/>
              </a:rPr>
              <a:t>&lt;number&gt;</a:t>
            </a:fld>
            <a:endParaRPr b="0" lang="en-IN" sz="1400" spc="-1" strike="noStrike">
              <a:latin typeface="Times New Roman"/>
            </a:endParaRPr>
          </a:p>
        </p:txBody>
      </p:sp>
      <p:sp>
        <p:nvSpPr>
          <p:cNvPr id="519" name="PlaceHolder 3"/>
          <p:cNvSpPr>
            <a:spLocks noGrp="1"/>
          </p:cNvSpPr>
          <p:nvPr>
            <p:ph type="dt" idx="36"/>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2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2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59"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60" name="PlaceHolder 1"/>
          <p:cNvSpPr>
            <a:spLocks noGrp="1"/>
          </p:cNvSpPr>
          <p:nvPr>
            <p:ph type="ftr" idx="37"/>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561" name="PlaceHolder 2"/>
          <p:cNvSpPr>
            <a:spLocks noGrp="1"/>
          </p:cNvSpPr>
          <p:nvPr>
            <p:ph type="sldNum" idx="38"/>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9D217183-F886-455C-98E3-7A83800B8EB9}" type="slidenum">
              <a:rPr b="0" lang="en-IN" sz="1400" spc="-1" strike="noStrike">
                <a:solidFill>
                  <a:srgbClr val="ffffff"/>
                </a:solidFill>
                <a:latin typeface="Arial"/>
              </a:rPr>
              <a:t>&lt;number&gt;</a:t>
            </a:fld>
            <a:endParaRPr b="0" lang="en-IN" sz="1400" spc="-1" strike="noStrike">
              <a:latin typeface="Times New Roman"/>
            </a:endParaRPr>
          </a:p>
        </p:txBody>
      </p:sp>
      <p:sp>
        <p:nvSpPr>
          <p:cNvPr id="562" name="PlaceHolder 3"/>
          <p:cNvSpPr>
            <a:spLocks noGrp="1"/>
          </p:cNvSpPr>
          <p:nvPr>
            <p:ph type="dt" idx="39"/>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6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6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02"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03" name="PlaceHolder 1"/>
          <p:cNvSpPr>
            <a:spLocks noGrp="1"/>
          </p:cNvSpPr>
          <p:nvPr>
            <p:ph type="ftr" idx="40"/>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604" name="PlaceHolder 2"/>
          <p:cNvSpPr>
            <a:spLocks noGrp="1"/>
          </p:cNvSpPr>
          <p:nvPr>
            <p:ph type="sldNum" idx="41"/>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E4E3039C-37F2-4E59-BF91-93E0A8F184AF}" type="slidenum">
              <a:rPr b="0" lang="en-IN" sz="1400" spc="-1" strike="noStrike">
                <a:solidFill>
                  <a:srgbClr val="ffffff"/>
                </a:solidFill>
                <a:latin typeface="Arial"/>
              </a:rPr>
              <a:t>&lt;number&gt;</a:t>
            </a:fld>
            <a:endParaRPr b="0" lang="en-IN" sz="1400" spc="-1" strike="noStrike">
              <a:latin typeface="Times New Roman"/>
            </a:endParaRPr>
          </a:p>
        </p:txBody>
      </p:sp>
      <p:sp>
        <p:nvSpPr>
          <p:cNvPr id="605" name="PlaceHolder 3"/>
          <p:cNvSpPr>
            <a:spLocks noGrp="1"/>
          </p:cNvSpPr>
          <p:nvPr>
            <p:ph type="dt" idx="42"/>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60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0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649FAED0-E538-45D7-93DD-4AC238ACEFE2}"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FB590A2-D8E2-4891-BE01-CA465A80FDA5}"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5B93267-D23E-4EBD-BD7B-377D7E1AAE48}"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6371A0CC-83E9-44C1-8714-7EC9A8D181B7}"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873AC2B-D955-4F05-900C-DAFCF12667EB}"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8"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9" name="PlaceHolder 1"/>
          <p:cNvSpPr>
            <a:spLocks noGrp="1"/>
          </p:cNvSpPr>
          <p:nvPr>
            <p:ph type="ftr" idx="16"/>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60" name="PlaceHolder 2"/>
          <p:cNvSpPr>
            <a:spLocks noGrp="1"/>
          </p:cNvSpPr>
          <p:nvPr>
            <p:ph type="sldNum" idx="17"/>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C81F851B-335B-4D0D-A876-39A5F5E39E04}" type="slidenum">
              <a:rPr b="0" lang="en-IN" sz="1400" spc="-1" strike="noStrike">
                <a:solidFill>
                  <a:srgbClr val="ffffff"/>
                </a:solidFill>
                <a:latin typeface="Arial"/>
              </a:rPr>
              <a:t>&lt;number&gt;</a:t>
            </a:fld>
            <a:endParaRPr b="0" lang="en-IN" sz="1400" spc="-1" strike="noStrike">
              <a:latin typeface="Times New Roman"/>
            </a:endParaRPr>
          </a:p>
        </p:txBody>
      </p:sp>
      <p:sp>
        <p:nvSpPr>
          <p:cNvPr id="261" name="PlaceHolder 3"/>
          <p:cNvSpPr>
            <a:spLocks noGrp="1"/>
          </p:cNvSpPr>
          <p:nvPr>
            <p:ph type="dt" idx="18"/>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1"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2" name="PlaceHolder 1"/>
          <p:cNvSpPr>
            <a:spLocks noGrp="1"/>
          </p:cNvSpPr>
          <p:nvPr>
            <p:ph type="ftr" idx="19"/>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03" name="PlaceHolder 2"/>
          <p:cNvSpPr>
            <a:spLocks noGrp="1"/>
          </p:cNvSpPr>
          <p:nvPr>
            <p:ph type="sldNum" idx="20"/>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7B3F3A4-0151-45AA-9949-B8BD2C4DD5B1}" type="slidenum">
              <a:rPr b="0" lang="en-IN" sz="1400" spc="-1" strike="noStrike">
                <a:solidFill>
                  <a:srgbClr val="ffffff"/>
                </a:solidFill>
                <a:latin typeface="Arial"/>
              </a:rPr>
              <a:t>&lt;number&gt;</a:t>
            </a:fld>
            <a:endParaRPr b="0" lang="en-IN" sz="1400" spc="-1" strike="noStrike">
              <a:latin typeface="Times New Roman"/>
            </a:endParaRPr>
          </a:p>
        </p:txBody>
      </p:sp>
      <p:sp>
        <p:nvSpPr>
          <p:cNvPr id="304" name="PlaceHolder 3"/>
          <p:cNvSpPr>
            <a:spLocks noGrp="1"/>
          </p:cNvSpPr>
          <p:nvPr>
            <p:ph type="dt" idx="21"/>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0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0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
          <p:cNvSpPr/>
          <p:nvPr/>
        </p:nvSpPr>
        <p:spPr>
          <a:xfrm>
            <a:off x="0" y="0"/>
            <a:ext cx="10070280" cy="7135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4" name=""/>
          <p:cNvSpPr/>
          <p:nvPr/>
        </p:nvSpPr>
        <p:spPr>
          <a:xfrm>
            <a:off x="3240" y="5040000"/>
            <a:ext cx="10070280" cy="62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5" name="PlaceHolder 1"/>
          <p:cNvSpPr>
            <a:spLocks noGrp="1"/>
          </p:cNvSpPr>
          <p:nvPr>
            <p:ph type="ftr" idx="22"/>
          </p:nvPr>
        </p:nvSpPr>
        <p:spPr>
          <a:xfrm>
            <a:off x="3420000" y="5220000"/>
            <a:ext cx="3233520" cy="3535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46" name="PlaceHolder 2"/>
          <p:cNvSpPr>
            <a:spLocks noGrp="1"/>
          </p:cNvSpPr>
          <p:nvPr>
            <p:ph type="sldNum" idx="23"/>
          </p:nvPr>
        </p:nvSpPr>
        <p:spPr>
          <a:xfrm>
            <a:off x="7380000" y="5220000"/>
            <a:ext cx="2333520" cy="3535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4E517D0F-3743-49C6-A62D-4325085B7BE1}" type="slidenum">
              <a:rPr b="0" lang="en-IN" sz="1400" spc="-1" strike="noStrike">
                <a:solidFill>
                  <a:srgbClr val="ffffff"/>
                </a:solidFill>
                <a:latin typeface="Arial"/>
              </a:rPr>
              <a:t>&lt;number&gt;</a:t>
            </a:fld>
            <a:endParaRPr b="0" lang="en-IN" sz="1400" spc="-1" strike="noStrike">
              <a:latin typeface="Times New Roman"/>
            </a:endParaRPr>
          </a:p>
        </p:txBody>
      </p:sp>
      <p:sp>
        <p:nvSpPr>
          <p:cNvPr id="347" name="PlaceHolder 3"/>
          <p:cNvSpPr>
            <a:spLocks noGrp="1"/>
          </p:cNvSpPr>
          <p:nvPr>
            <p:ph type="dt" idx="24"/>
          </p:nvPr>
        </p:nvSpPr>
        <p:spPr>
          <a:xfrm>
            <a:off x="360000" y="5220000"/>
            <a:ext cx="2333520" cy="3535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48"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49"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85.xml"/>
</Relationships>
</file>

<file path=ppt/slides/_rels/slide1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85.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85.xml"/>
</Relationships>
</file>

<file path=ppt/slides/_rels/slide14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8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8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8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97.xml"/>
</Relationships>
</file>

<file path=ppt/slides/_rels/slide15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97.xml"/>
</Relationships>
</file>

<file path=ppt/slides/_rels/slide16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
</Relationships>
</file>

<file path=ppt/slides/_rels/slide16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97.xml"/>
</Relationships>
</file>

<file path=ppt/slides/_rels/slide16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16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97.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09.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21.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1.xml"/>
</Relationships>
</file>

<file path=ppt/slides/_rels/slide17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12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slideLayout" Target="../slideLayouts/slideLayout121.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1.xml"/>
</Relationships>
</file>

<file path=ppt/slides/_rels/slide18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21.xml"/>
</Relationships>
</file>

<file path=ppt/slides/_rels/slide185.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21.xml"/>
</Relationships>
</file>

<file path=ppt/slides/_rels/slide18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21.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21.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21.xml"/>
</Relationships>
</file>

<file path=ppt/slides/_rels/slide19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21.xml"/>
</Relationships>
</file>

<file path=ppt/slides/_rels/slide192.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21.xml"/>
</Relationships>
</file>

<file path=ppt/slides/_rels/slide19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33.xml"/>
</Relationships>
</file>

<file path=ppt/slides/_rels/slide19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133.xml"/>
</Relationships>
</file>

<file path=ppt/slides/_rels/slide195.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3.xml"/>
</Relationships>
</file>

<file path=ppt/slides/_rels/slide196.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3.xml"/>
</Relationships>
</file>

<file path=ppt/slides/_rels/slide19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3.xml"/>
</Relationships>
</file>

<file path=ppt/slides/_rels/slide19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3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08.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3.xml"/>
</Relationships>
</file>

<file path=ppt/slides/_rels/slide209.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57.xml"/>
</Relationships>
</file>

<file path=ppt/slides/_rels/slide211.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33.xml"/>
</Relationships>
</file>

<file path=ppt/slides/_rels/slide212.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slideLayout" Target="../slideLayouts/slideLayout145.xml"/>
</Relationships>
</file>

<file path=ppt/slides/_rels/slide213.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45.xml"/>
</Relationships>
</file>

<file path=ppt/slides/_rels/slide214.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45.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17.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45.xml"/>
</Relationships>
</file>

<file path=ppt/slides/_rels/slide218.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45.xml"/>
</Relationships>
</file>

<file path=ppt/slides/_rels/slide21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4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slideLayout" Target="../slideLayouts/slideLayout145.xml"/>
</Relationships>
</file>

<file path=ppt/slides/_rels/slide221.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45.xml"/>
</Relationships>
</file>

<file path=ppt/slides/_rels/slide222.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45.xml"/>
</Relationships>
</file>

<file path=ppt/slides/_rels/slide22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69.xml"/>
</Relationships>
</file>

<file path=ppt/slides/_rels/slide224.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slideLayout" Target="../slideLayouts/slideLayout169.xml"/>
</Relationships>
</file>

<file path=ppt/slides/_rels/slide225.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slideLayout" Target="../slideLayouts/slideLayout169.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27.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slideLayout" Target="../slideLayouts/slideLayout169.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29.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69.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69.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0" y="1620000"/>
            <a:ext cx="8993520" cy="107352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664"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AF5BB4F3-C7EC-4A28-9D6B-A61914ABBE04}" type="slidenum">
              <a:t>10</a:t>
            </a:fld>
          </a:p>
        </p:txBody>
      </p:sp>
      <p:sp>
        <p:nvSpPr>
          <p:cNvPr id="5" name="PlaceHolder 4"/>
          <p:cNvSpPr>
            <a:spLocks noGrp="1"/>
          </p:cNvSpPr>
          <p:nvPr>
            <p:ph type="dt" idx="3"/>
          </p:nvPr>
        </p:nvSpPr>
        <p:spPr/>
        <p:txBody>
          <a:bodyPr/>
          <a:p>
            <a:fld id="{599E7A29-97F2-4F88-8B5A-A7193D22F9D0}" type="datetime1">
              <a:rPr lang="en-IN"/>
              <a:t>27/12/2024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90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901" name="" descr=""/>
          <p:cNvPicPr/>
          <p:nvPr/>
        </p:nvPicPr>
        <p:blipFill>
          <a:blip r:embed="rId1"/>
          <a:stretch/>
        </p:blipFill>
        <p:spPr>
          <a:xfrm>
            <a:off x="900000" y="1980000"/>
            <a:ext cx="6358320" cy="1458360"/>
          </a:xfrm>
          <a:prstGeom prst="rect">
            <a:avLst/>
          </a:prstGeom>
          <a:ln w="0">
            <a:noFill/>
          </a:ln>
        </p:spPr>
      </p:pic>
      <p:pic>
        <p:nvPicPr>
          <p:cNvPr id="902" name="" descr=""/>
          <p:cNvPicPr/>
          <p:nvPr/>
        </p:nvPicPr>
        <p:blipFill>
          <a:blip r:embed="rId2"/>
          <a:stretch/>
        </p:blipFill>
        <p:spPr>
          <a:xfrm>
            <a:off x="596160" y="3787920"/>
            <a:ext cx="6419520" cy="1427760"/>
          </a:xfrm>
          <a:prstGeom prst="rect">
            <a:avLst/>
          </a:prstGeom>
          <a:ln w="0">
            <a:noFill/>
          </a:ln>
        </p:spPr>
      </p:pic>
      <p:sp>
        <p:nvSpPr>
          <p:cNvPr id="4" name="PlaceHolder 3"/>
          <p:cNvSpPr>
            <a:spLocks noGrp="1"/>
          </p:cNvSpPr>
          <p:nvPr>
            <p:ph type="sldNum" idx="14"/>
          </p:nvPr>
        </p:nvSpPr>
        <p:spPr/>
        <p:txBody>
          <a:bodyPr/>
          <a:p>
            <a:fld id="{6FE22AB1-956F-4330-8402-C097E0B1E4E7}" type="slidenum">
              <a:t>100</a:t>
            </a:fld>
          </a:p>
        </p:txBody>
      </p:sp>
      <p:sp>
        <p:nvSpPr>
          <p:cNvPr id="5" name="PlaceHolder 4"/>
          <p:cNvSpPr>
            <a:spLocks noGrp="1"/>
          </p:cNvSpPr>
          <p:nvPr>
            <p:ph type="dt" idx="15"/>
          </p:nvPr>
        </p:nvSpPr>
        <p:spPr/>
        <p:txBody>
          <a:bodyPr/>
          <a:p>
            <a:fld id="{ADFA236E-3EA4-4625-B9C0-BDEB41097A81}" type="datetime1">
              <a:rPr lang="en-IN"/>
              <a:t>27/12/2024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904" name="PlaceHolder 2"/>
          <p:cNvSpPr>
            <a:spLocks noGrp="1"/>
          </p:cNvSpPr>
          <p:nvPr>
            <p:ph/>
          </p:nvPr>
        </p:nvSpPr>
        <p:spPr>
          <a:xfrm>
            <a:off x="36216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905" name="PlaceHolder 5"/>
          <p:cNvSpPr/>
          <p:nvPr/>
        </p:nvSpPr>
        <p:spPr>
          <a:xfrm>
            <a:off x="362160" y="1080000"/>
            <a:ext cx="9353520" cy="359352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solidFill>
                  <a:srgbClr val="000000"/>
                </a:solidFill>
                <a:latin typeface="Arial"/>
                <a:ea typeface="DejaVu Sans"/>
              </a:rPr>
              <a:t> </a:t>
            </a:r>
            <a:r>
              <a:rPr b="0" lang="en-IN" sz="2600" spc="-1" strike="noStrike">
                <a:solidFill>
                  <a:srgbClr val="000000"/>
                </a:solidFill>
                <a:latin typeface="Arial"/>
                <a:ea typeface="DejaVu Sans"/>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906" name="PlaceHolder 6"/>
          <p:cNvSpPr/>
          <p:nvPr/>
        </p:nvSpPr>
        <p:spPr>
          <a:xfrm>
            <a:off x="362160" y="1080000"/>
            <a:ext cx="9353520" cy="359352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p:txBody>
      </p:sp>
      <p:sp>
        <p:nvSpPr>
          <p:cNvPr id="4" name="PlaceHolder 3"/>
          <p:cNvSpPr>
            <a:spLocks noGrp="1"/>
          </p:cNvSpPr>
          <p:nvPr>
            <p:ph type="sldNum" idx="14"/>
          </p:nvPr>
        </p:nvSpPr>
        <p:spPr/>
        <p:txBody>
          <a:bodyPr/>
          <a:p>
            <a:fld id="{8AAA1833-9C6E-479D-ACE0-C53B047CB0BC}" type="slidenum">
              <a:t>101</a:t>
            </a:fld>
          </a:p>
        </p:txBody>
      </p:sp>
      <p:sp>
        <p:nvSpPr>
          <p:cNvPr id="5" name="PlaceHolder 4"/>
          <p:cNvSpPr>
            <a:spLocks noGrp="1"/>
          </p:cNvSpPr>
          <p:nvPr>
            <p:ph type="dt" idx="15"/>
          </p:nvPr>
        </p:nvSpPr>
        <p:spPr/>
        <p:txBody>
          <a:bodyPr/>
          <a:p>
            <a:fld id="{B6E1A1ED-ABF7-427D-8A76-04AD3922496C}" type="datetime1">
              <a:rPr lang="en-IN"/>
              <a:t>27/12/2024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90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BDDF2CF9-8719-43B9-9CFA-33DFECD3033D}" type="slidenum">
              <a:t>102</a:t>
            </a:fld>
          </a:p>
        </p:txBody>
      </p:sp>
      <p:sp>
        <p:nvSpPr>
          <p:cNvPr id="5" name="PlaceHolder 4"/>
          <p:cNvSpPr>
            <a:spLocks noGrp="1"/>
          </p:cNvSpPr>
          <p:nvPr>
            <p:ph type="dt" idx="15"/>
          </p:nvPr>
        </p:nvSpPr>
        <p:spPr/>
        <p:txBody>
          <a:bodyPr/>
          <a:p>
            <a:fld id="{2BB21186-EE86-4279-8712-9601A900EF59}" type="datetime1">
              <a:rPr lang="en-IN"/>
              <a:t>27/12/2024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91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911" name="" descr=""/>
          <p:cNvPicPr/>
          <p:nvPr/>
        </p:nvPicPr>
        <p:blipFill>
          <a:blip r:embed="rId1"/>
          <a:stretch/>
        </p:blipFill>
        <p:spPr>
          <a:xfrm>
            <a:off x="858240" y="2415240"/>
            <a:ext cx="5977080" cy="2258280"/>
          </a:xfrm>
          <a:prstGeom prst="rect">
            <a:avLst/>
          </a:prstGeom>
          <a:ln w="0">
            <a:noFill/>
          </a:ln>
        </p:spPr>
      </p:pic>
      <p:sp>
        <p:nvSpPr>
          <p:cNvPr id="4" name="PlaceHolder 3"/>
          <p:cNvSpPr>
            <a:spLocks noGrp="1"/>
          </p:cNvSpPr>
          <p:nvPr>
            <p:ph type="sldNum" idx="14"/>
          </p:nvPr>
        </p:nvSpPr>
        <p:spPr/>
        <p:txBody>
          <a:bodyPr/>
          <a:p>
            <a:fld id="{548791B0-E4C9-40EA-90DB-67C59D021ECA}" type="slidenum">
              <a:t>103</a:t>
            </a:fld>
          </a:p>
        </p:txBody>
      </p:sp>
      <p:sp>
        <p:nvSpPr>
          <p:cNvPr id="5" name="PlaceHolder 4"/>
          <p:cNvSpPr>
            <a:spLocks noGrp="1"/>
          </p:cNvSpPr>
          <p:nvPr>
            <p:ph type="dt" idx="15"/>
          </p:nvPr>
        </p:nvSpPr>
        <p:spPr/>
        <p:txBody>
          <a:bodyPr/>
          <a:p>
            <a:fld id="{CC80562C-3876-4B1E-9330-7D1EAE3167C7}" type="datetime1">
              <a:rPr lang="en-IN"/>
              <a:t>27/12/2024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913"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914" name="" descr=""/>
          <p:cNvPicPr/>
          <p:nvPr/>
        </p:nvPicPr>
        <p:blipFill>
          <a:blip r:embed="rId1"/>
          <a:stretch/>
        </p:blipFill>
        <p:spPr>
          <a:xfrm>
            <a:off x="1038960" y="3060000"/>
            <a:ext cx="6876360" cy="1762920"/>
          </a:xfrm>
          <a:prstGeom prst="rect">
            <a:avLst/>
          </a:prstGeom>
          <a:ln w="0">
            <a:noFill/>
          </a:ln>
        </p:spPr>
      </p:pic>
      <p:sp>
        <p:nvSpPr>
          <p:cNvPr id="4" name="PlaceHolder 3"/>
          <p:cNvSpPr>
            <a:spLocks noGrp="1"/>
          </p:cNvSpPr>
          <p:nvPr>
            <p:ph type="sldNum" idx="14"/>
          </p:nvPr>
        </p:nvSpPr>
        <p:spPr/>
        <p:txBody>
          <a:bodyPr/>
          <a:p>
            <a:fld id="{6B95C586-37F7-4E58-8901-79662C776536}" type="slidenum">
              <a:t>104</a:t>
            </a:fld>
          </a:p>
        </p:txBody>
      </p:sp>
      <p:sp>
        <p:nvSpPr>
          <p:cNvPr id="5" name="PlaceHolder 4"/>
          <p:cNvSpPr>
            <a:spLocks noGrp="1"/>
          </p:cNvSpPr>
          <p:nvPr>
            <p:ph type="dt" idx="15"/>
          </p:nvPr>
        </p:nvSpPr>
        <p:spPr/>
        <p:txBody>
          <a:bodyPr/>
          <a:p>
            <a:fld id="{AF793358-E8E2-4712-BFE1-4C81F9133376}" type="datetime1">
              <a:rPr lang="en-IN"/>
              <a:t>27/12/2024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916" name="PlaceHolder 2"/>
          <p:cNvSpPr>
            <a:spLocks noGrp="1"/>
          </p:cNvSpPr>
          <p:nvPr>
            <p:ph/>
          </p:nvPr>
        </p:nvSpPr>
        <p:spPr>
          <a:xfrm>
            <a:off x="361800" y="721800"/>
            <a:ext cx="9353520" cy="431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917" name="" descr=""/>
          <p:cNvPicPr/>
          <p:nvPr/>
        </p:nvPicPr>
        <p:blipFill>
          <a:blip r:embed="rId1"/>
          <a:stretch/>
        </p:blipFill>
        <p:spPr>
          <a:xfrm>
            <a:off x="360000" y="2511720"/>
            <a:ext cx="9612000" cy="1983600"/>
          </a:xfrm>
          <a:prstGeom prst="rect">
            <a:avLst/>
          </a:prstGeom>
          <a:ln w="0">
            <a:noFill/>
          </a:ln>
        </p:spPr>
      </p:pic>
      <p:sp>
        <p:nvSpPr>
          <p:cNvPr id="4" name="PlaceHolder 3"/>
          <p:cNvSpPr>
            <a:spLocks noGrp="1"/>
          </p:cNvSpPr>
          <p:nvPr>
            <p:ph type="sldNum" idx="14"/>
          </p:nvPr>
        </p:nvSpPr>
        <p:spPr/>
        <p:txBody>
          <a:bodyPr/>
          <a:p>
            <a:fld id="{3ADE020B-3231-4D0B-87E3-A0AF9C6EDD48}" type="slidenum">
              <a:t>105</a:t>
            </a:fld>
          </a:p>
        </p:txBody>
      </p:sp>
      <p:sp>
        <p:nvSpPr>
          <p:cNvPr id="5" name="PlaceHolder 4"/>
          <p:cNvSpPr>
            <a:spLocks noGrp="1"/>
          </p:cNvSpPr>
          <p:nvPr>
            <p:ph type="dt" idx="15"/>
          </p:nvPr>
        </p:nvSpPr>
        <p:spPr/>
        <p:txBody>
          <a:bodyPr/>
          <a:p>
            <a:fld id="{44A114F9-34FE-4BD4-BC7B-C7F7B4F1E268}" type="datetime1">
              <a:rPr lang="en-IN"/>
              <a:t>27/12/2024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919" name="" descr=""/>
          <p:cNvPicPr/>
          <p:nvPr/>
        </p:nvPicPr>
        <p:blipFill>
          <a:blip r:embed="rId1"/>
          <a:stretch/>
        </p:blipFill>
        <p:spPr>
          <a:xfrm>
            <a:off x="161640" y="707760"/>
            <a:ext cx="9794880" cy="1534320"/>
          </a:xfrm>
          <a:prstGeom prst="rect">
            <a:avLst/>
          </a:prstGeom>
          <a:ln w="0">
            <a:noFill/>
          </a:ln>
        </p:spPr>
      </p:pic>
      <p:pic>
        <p:nvPicPr>
          <p:cNvPr id="920" name="" descr=""/>
          <p:cNvPicPr/>
          <p:nvPr/>
        </p:nvPicPr>
        <p:blipFill>
          <a:blip r:embed="rId2"/>
          <a:stretch/>
        </p:blipFill>
        <p:spPr>
          <a:xfrm>
            <a:off x="1899720" y="2398320"/>
            <a:ext cx="7635600" cy="3267720"/>
          </a:xfrm>
          <a:prstGeom prst="rect">
            <a:avLst/>
          </a:prstGeom>
          <a:ln w="0">
            <a:noFill/>
          </a:ln>
        </p:spPr>
      </p:pic>
      <p:sp>
        <p:nvSpPr>
          <p:cNvPr id="3" name="PlaceHolder 2"/>
          <p:cNvSpPr>
            <a:spLocks noGrp="1"/>
          </p:cNvSpPr>
          <p:nvPr>
            <p:ph type="sldNum" idx="14"/>
          </p:nvPr>
        </p:nvSpPr>
        <p:spPr/>
        <p:txBody>
          <a:bodyPr/>
          <a:p>
            <a:fld id="{67D2E24E-07E5-439A-BEF2-CFDBC3FF91C7}" type="slidenum">
              <a:t>106</a:t>
            </a:fld>
          </a:p>
        </p:txBody>
      </p:sp>
      <p:sp>
        <p:nvSpPr>
          <p:cNvPr id="4" name="PlaceHolder 3"/>
          <p:cNvSpPr>
            <a:spLocks noGrp="1"/>
          </p:cNvSpPr>
          <p:nvPr>
            <p:ph type="dt" idx="15"/>
          </p:nvPr>
        </p:nvSpPr>
        <p:spPr/>
        <p:txBody>
          <a:bodyPr/>
          <a:p>
            <a:fld id="{018C1057-F6BC-4433-A935-F1A5D18D6D5F}" type="datetime1">
              <a:rPr lang="en-IN"/>
              <a:t>27/12/2024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922" name="PlaceHolder 2"/>
          <p:cNvSpPr>
            <a:spLocks noGrp="1"/>
          </p:cNvSpPr>
          <p:nvPr>
            <p:ph/>
          </p:nvPr>
        </p:nvSpPr>
        <p:spPr>
          <a:xfrm>
            <a:off x="360000" y="7218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923" name="" descr=""/>
          <p:cNvPicPr/>
          <p:nvPr/>
        </p:nvPicPr>
        <p:blipFill>
          <a:blip r:embed="rId1"/>
          <a:stretch/>
        </p:blipFill>
        <p:spPr>
          <a:xfrm>
            <a:off x="1224000" y="2413440"/>
            <a:ext cx="7351920" cy="3161880"/>
          </a:xfrm>
          <a:prstGeom prst="rect">
            <a:avLst/>
          </a:prstGeom>
          <a:ln w="0">
            <a:noFill/>
          </a:ln>
        </p:spPr>
      </p:pic>
      <p:pic>
        <p:nvPicPr>
          <p:cNvPr id="924" name="" descr=""/>
          <p:cNvPicPr/>
          <p:nvPr/>
        </p:nvPicPr>
        <p:blipFill>
          <a:blip r:embed="rId2"/>
          <a:stretch/>
        </p:blipFill>
        <p:spPr>
          <a:xfrm>
            <a:off x="1224000" y="1620000"/>
            <a:ext cx="7021080" cy="337680"/>
          </a:xfrm>
          <a:prstGeom prst="rect">
            <a:avLst/>
          </a:prstGeom>
          <a:ln w="0">
            <a:noFill/>
          </a:ln>
        </p:spPr>
      </p:pic>
      <p:sp>
        <p:nvSpPr>
          <p:cNvPr id="4" name="PlaceHolder 3"/>
          <p:cNvSpPr>
            <a:spLocks noGrp="1"/>
          </p:cNvSpPr>
          <p:nvPr>
            <p:ph type="sldNum" idx="14"/>
          </p:nvPr>
        </p:nvSpPr>
        <p:spPr/>
        <p:txBody>
          <a:bodyPr/>
          <a:p>
            <a:fld id="{44A2558A-6FA6-49C1-9AD9-78B157709760}" type="slidenum">
              <a:t>107</a:t>
            </a:fld>
          </a:p>
        </p:txBody>
      </p:sp>
      <p:sp>
        <p:nvSpPr>
          <p:cNvPr id="5" name="PlaceHolder 4"/>
          <p:cNvSpPr>
            <a:spLocks noGrp="1"/>
          </p:cNvSpPr>
          <p:nvPr>
            <p:ph type="dt" idx="15"/>
          </p:nvPr>
        </p:nvSpPr>
        <p:spPr/>
        <p:txBody>
          <a:bodyPr/>
          <a:p>
            <a:fld id="{9E57C0EB-A452-40EE-9D95-15FB0E136CB9}" type="datetime1">
              <a:rPr lang="en-IN"/>
              <a:t>27/12/2024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926"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9EC87785-3CF1-46A5-AEE5-C2ACDCCED06A}" type="slidenum">
              <a:t>108</a:t>
            </a:fld>
          </a:p>
        </p:txBody>
      </p:sp>
      <p:sp>
        <p:nvSpPr>
          <p:cNvPr id="5" name="PlaceHolder 4"/>
          <p:cNvSpPr>
            <a:spLocks noGrp="1"/>
          </p:cNvSpPr>
          <p:nvPr>
            <p:ph type="dt" idx="15"/>
          </p:nvPr>
        </p:nvSpPr>
        <p:spPr/>
        <p:txBody>
          <a:bodyPr/>
          <a:p>
            <a:fld id="{758F62D2-B03E-439F-AAA9-9BC665825D1F}" type="datetime1">
              <a:rPr lang="en-IN"/>
              <a:t>27/12/2024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92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929" name="" descr=""/>
          <p:cNvPicPr/>
          <p:nvPr/>
        </p:nvPicPr>
        <p:blipFill>
          <a:blip r:embed="rId1"/>
          <a:stretch/>
        </p:blipFill>
        <p:spPr>
          <a:xfrm>
            <a:off x="21240" y="1389240"/>
            <a:ext cx="10075680" cy="2907360"/>
          </a:xfrm>
          <a:prstGeom prst="rect">
            <a:avLst/>
          </a:prstGeom>
          <a:ln w="0">
            <a:noFill/>
          </a:ln>
        </p:spPr>
      </p:pic>
      <p:sp>
        <p:nvSpPr>
          <p:cNvPr id="4" name="PlaceHolder 3"/>
          <p:cNvSpPr>
            <a:spLocks noGrp="1"/>
          </p:cNvSpPr>
          <p:nvPr>
            <p:ph type="sldNum" idx="14"/>
          </p:nvPr>
        </p:nvSpPr>
        <p:spPr/>
        <p:txBody>
          <a:bodyPr/>
          <a:p>
            <a:fld id="{E4854C53-FA53-4A62-A122-E2838F1C5E19}" type="slidenum">
              <a:t>109</a:t>
            </a:fld>
          </a:p>
        </p:txBody>
      </p:sp>
      <p:sp>
        <p:nvSpPr>
          <p:cNvPr id="5" name="PlaceHolder 4"/>
          <p:cNvSpPr>
            <a:spLocks noGrp="1"/>
          </p:cNvSpPr>
          <p:nvPr>
            <p:ph type="dt" idx="15"/>
          </p:nvPr>
        </p:nvSpPr>
        <p:spPr/>
        <p:txBody>
          <a:bodyPr/>
          <a:p>
            <a:fld id="{9888972B-9236-4B76-B392-FD0E61107550}" type="datetime1">
              <a:rPr lang="en-IN"/>
              <a:t>27/12/2024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666"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E1D61639-B837-42A3-B526-0FCD909CC43C}" type="slidenum">
              <a:t>11</a:t>
            </a:fld>
          </a:p>
        </p:txBody>
      </p:sp>
      <p:sp>
        <p:nvSpPr>
          <p:cNvPr id="5" name="PlaceHolder 4"/>
          <p:cNvSpPr>
            <a:spLocks noGrp="1"/>
          </p:cNvSpPr>
          <p:nvPr>
            <p:ph type="dt" idx="3"/>
          </p:nvPr>
        </p:nvSpPr>
        <p:spPr/>
        <p:txBody>
          <a:bodyPr/>
          <a:p>
            <a:fld id="{90F9A9C6-D0EE-4B23-9436-0725F51A4412}" type="datetime1">
              <a:rPr lang="en-IN"/>
              <a:t>27/12/2024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931" name="PlaceHolder 2"/>
          <p:cNvSpPr>
            <a:spLocks noGrp="1"/>
          </p:cNvSpPr>
          <p:nvPr>
            <p:ph/>
          </p:nvPr>
        </p:nvSpPr>
        <p:spPr>
          <a:xfrm>
            <a:off x="181800" y="3960000"/>
            <a:ext cx="9353520" cy="151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932" name="" descr=""/>
          <p:cNvPicPr/>
          <p:nvPr/>
        </p:nvPicPr>
        <p:blipFill>
          <a:blip r:embed="rId1"/>
          <a:stretch/>
        </p:blipFill>
        <p:spPr>
          <a:xfrm>
            <a:off x="154800" y="656280"/>
            <a:ext cx="4520520" cy="3122280"/>
          </a:xfrm>
          <a:prstGeom prst="rect">
            <a:avLst/>
          </a:prstGeom>
          <a:ln w="0">
            <a:noFill/>
          </a:ln>
        </p:spPr>
      </p:pic>
      <p:sp>
        <p:nvSpPr>
          <p:cNvPr id="4" name="PlaceHolder 3"/>
          <p:cNvSpPr>
            <a:spLocks noGrp="1"/>
          </p:cNvSpPr>
          <p:nvPr>
            <p:ph type="sldNum" idx="14"/>
          </p:nvPr>
        </p:nvSpPr>
        <p:spPr/>
        <p:txBody>
          <a:bodyPr/>
          <a:p>
            <a:fld id="{63570532-4B17-492E-BD07-1098B1447D5A}" type="slidenum">
              <a:t>110</a:t>
            </a:fld>
          </a:p>
        </p:txBody>
      </p:sp>
      <p:sp>
        <p:nvSpPr>
          <p:cNvPr id="5" name="PlaceHolder 4"/>
          <p:cNvSpPr>
            <a:spLocks noGrp="1"/>
          </p:cNvSpPr>
          <p:nvPr>
            <p:ph type="dt" idx="15"/>
          </p:nvPr>
        </p:nvSpPr>
        <p:spPr/>
        <p:txBody>
          <a:bodyPr/>
          <a:p>
            <a:fld id="{CE5694B6-A694-4CC6-B95C-E16CE2BA803B}" type="datetime1">
              <a:rPr lang="en-IN"/>
              <a:t>27/12/2024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934" name="PlaceHolder 2"/>
          <p:cNvSpPr>
            <a:spLocks noGrp="1"/>
          </p:cNvSpPr>
          <p:nvPr>
            <p:ph/>
          </p:nvPr>
        </p:nvSpPr>
        <p:spPr>
          <a:xfrm>
            <a:off x="180000" y="81756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 is a popular, versatile, and powerful programming language used widely for developing applications ranging from mobile apps to large-scale enterprise systems. Its design emphasizes simplicity, portability, and security, making it a favorite among developers and organizations.</a:t>
            </a:r>
            <a:endParaRPr b="0" lang="en-IN" sz="3200" spc="-1" strike="noStrike">
              <a:latin typeface="Arial"/>
            </a:endParaRPr>
          </a:p>
        </p:txBody>
      </p:sp>
      <p:sp>
        <p:nvSpPr>
          <p:cNvPr id="4" name="PlaceHolder 3"/>
          <p:cNvSpPr>
            <a:spLocks noGrp="1"/>
          </p:cNvSpPr>
          <p:nvPr>
            <p:ph type="sldNum" idx="17"/>
          </p:nvPr>
        </p:nvSpPr>
        <p:spPr/>
        <p:txBody>
          <a:bodyPr/>
          <a:p>
            <a:fld id="{EC3F066A-F9A5-4B18-B829-B376FD450A95}" type="slidenum">
              <a:t>111</a:t>
            </a:fld>
          </a:p>
        </p:txBody>
      </p:sp>
      <p:sp>
        <p:nvSpPr>
          <p:cNvPr id="5" name="PlaceHolder 4"/>
          <p:cNvSpPr>
            <a:spLocks noGrp="1"/>
          </p:cNvSpPr>
          <p:nvPr>
            <p:ph type="dt" idx="18"/>
          </p:nvPr>
        </p:nvSpPr>
        <p:spPr/>
        <p:txBody>
          <a:bodyPr/>
          <a:p>
            <a:fld id="{D7E682E0-6D62-4D4E-A5DF-55CB4B3BB951}" type="datetime1">
              <a:rPr lang="en-IN"/>
              <a:t>27/12/2024</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936" name="PlaceHolder 2"/>
          <p:cNvSpPr>
            <a:spLocks noGrp="1"/>
          </p:cNvSpPr>
          <p:nvPr>
            <p:ph/>
          </p:nvPr>
        </p:nvSpPr>
        <p:spPr>
          <a:xfrm>
            <a:off x="180000" y="81756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937" name="" descr=""/>
          <p:cNvPicPr/>
          <p:nvPr/>
        </p:nvPicPr>
        <p:blipFill>
          <a:blip r:embed="rId1"/>
          <a:stretch/>
        </p:blipFill>
        <p:spPr>
          <a:xfrm>
            <a:off x="21240" y="759960"/>
            <a:ext cx="10076400" cy="4484520"/>
          </a:xfrm>
          <a:prstGeom prst="rect">
            <a:avLst/>
          </a:prstGeom>
          <a:ln w="0">
            <a:noFill/>
          </a:ln>
        </p:spPr>
      </p:pic>
      <p:sp>
        <p:nvSpPr>
          <p:cNvPr id="4" name="PlaceHolder 3"/>
          <p:cNvSpPr>
            <a:spLocks noGrp="1"/>
          </p:cNvSpPr>
          <p:nvPr>
            <p:ph type="sldNum" idx="17"/>
          </p:nvPr>
        </p:nvSpPr>
        <p:spPr/>
        <p:txBody>
          <a:bodyPr/>
          <a:p>
            <a:fld id="{773BB3DF-3840-45C9-9DA4-D0510CE8C5E1}" type="slidenum">
              <a:t>112</a:t>
            </a:fld>
          </a:p>
        </p:txBody>
      </p:sp>
      <p:sp>
        <p:nvSpPr>
          <p:cNvPr id="5" name="PlaceHolder 4"/>
          <p:cNvSpPr>
            <a:spLocks noGrp="1"/>
          </p:cNvSpPr>
          <p:nvPr>
            <p:ph type="dt" idx="18"/>
          </p:nvPr>
        </p:nvSpPr>
        <p:spPr/>
        <p:txBody>
          <a:bodyPr/>
          <a:p>
            <a:fld id="{9ED80884-AD77-42BE-A340-4E1B3FA0F54D}" type="datetime1">
              <a:rPr lang="en-IN"/>
              <a:t>27/12/2024</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JVM Architecture</a:t>
            </a:r>
            <a:endParaRPr b="0" lang="en-IN" sz="4400" spc="-1" strike="noStrike">
              <a:latin typeface="Arial"/>
            </a:endParaRPr>
          </a:p>
        </p:txBody>
      </p:sp>
      <p:sp>
        <p:nvSpPr>
          <p:cNvPr id="939" name="PlaceHolder 2"/>
          <p:cNvSpPr>
            <a:spLocks noGrp="1"/>
          </p:cNvSpPr>
          <p:nvPr>
            <p:ph/>
          </p:nvPr>
        </p:nvSpPr>
        <p:spPr>
          <a:xfrm>
            <a:off x="180000" y="81756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940" name="" descr=""/>
          <p:cNvPicPr/>
          <p:nvPr/>
        </p:nvPicPr>
        <p:blipFill>
          <a:blip r:embed="rId1"/>
          <a:stretch/>
        </p:blipFill>
        <p:spPr>
          <a:xfrm>
            <a:off x="360000" y="655560"/>
            <a:ext cx="5715000" cy="4560480"/>
          </a:xfrm>
          <a:prstGeom prst="rect">
            <a:avLst/>
          </a:prstGeom>
          <a:ln w="0">
            <a:noFill/>
          </a:ln>
        </p:spPr>
      </p:pic>
      <p:sp>
        <p:nvSpPr>
          <p:cNvPr id="4" name="PlaceHolder 3"/>
          <p:cNvSpPr>
            <a:spLocks noGrp="1"/>
          </p:cNvSpPr>
          <p:nvPr>
            <p:ph type="sldNum" idx="17"/>
          </p:nvPr>
        </p:nvSpPr>
        <p:spPr/>
        <p:txBody>
          <a:bodyPr/>
          <a:p>
            <a:fld id="{BD9AC00D-36D4-48FF-BE0A-DF7101A49DA8}" type="slidenum">
              <a:t>113</a:t>
            </a:fld>
          </a:p>
        </p:txBody>
      </p:sp>
      <p:sp>
        <p:nvSpPr>
          <p:cNvPr id="5" name="PlaceHolder 4"/>
          <p:cNvSpPr>
            <a:spLocks noGrp="1"/>
          </p:cNvSpPr>
          <p:nvPr>
            <p:ph type="dt" idx="18"/>
          </p:nvPr>
        </p:nvSpPr>
        <p:spPr/>
        <p:txBody>
          <a:bodyPr/>
          <a:p>
            <a:fld id="{B48AED9D-D9C4-46A9-880D-52B85760108C}" type="datetime1">
              <a:rPr lang="en-IN"/>
              <a:t>27/12/2024</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942" name="PlaceHolder 2"/>
          <p:cNvSpPr>
            <a:spLocks noGrp="1"/>
          </p:cNvSpPr>
          <p:nvPr>
            <p:ph/>
          </p:nvPr>
        </p:nvSpPr>
        <p:spPr>
          <a:xfrm>
            <a:off x="180000" y="81756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943" name="" descr=""/>
          <p:cNvPicPr/>
          <p:nvPr/>
        </p:nvPicPr>
        <p:blipFill>
          <a:blip r:embed="rId1"/>
          <a:stretch/>
        </p:blipFill>
        <p:spPr>
          <a:xfrm>
            <a:off x="0" y="873720"/>
            <a:ext cx="10076400" cy="4522320"/>
          </a:xfrm>
          <a:prstGeom prst="rect">
            <a:avLst/>
          </a:prstGeom>
          <a:ln w="0">
            <a:noFill/>
          </a:ln>
        </p:spPr>
      </p:pic>
      <p:sp>
        <p:nvSpPr>
          <p:cNvPr id="4" name="PlaceHolder 3"/>
          <p:cNvSpPr>
            <a:spLocks noGrp="1"/>
          </p:cNvSpPr>
          <p:nvPr>
            <p:ph type="sldNum" idx="17"/>
          </p:nvPr>
        </p:nvSpPr>
        <p:spPr/>
        <p:txBody>
          <a:bodyPr/>
          <a:p>
            <a:fld id="{E727084A-61B7-48F2-8DF5-F7DCF5FEA1C7}" type="slidenum">
              <a:t>114</a:t>
            </a:fld>
          </a:p>
        </p:txBody>
      </p:sp>
      <p:sp>
        <p:nvSpPr>
          <p:cNvPr id="5" name="PlaceHolder 4"/>
          <p:cNvSpPr>
            <a:spLocks noGrp="1"/>
          </p:cNvSpPr>
          <p:nvPr>
            <p:ph type="dt" idx="18"/>
          </p:nvPr>
        </p:nvSpPr>
        <p:spPr/>
        <p:txBody>
          <a:bodyPr/>
          <a:p>
            <a:fld id="{2C93AC41-9941-4DFD-9214-37EE1AA269EE}" type="datetime1">
              <a:rPr lang="en-IN"/>
              <a:t>27/12/2024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945" name="PlaceHolder 2"/>
          <p:cNvSpPr>
            <a:spLocks noGrp="1"/>
          </p:cNvSpPr>
          <p:nvPr>
            <p:ph/>
          </p:nvPr>
        </p:nvSpPr>
        <p:spPr>
          <a:xfrm>
            <a:off x="180000" y="81756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946" name="" descr=""/>
          <p:cNvPicPr/>
          <p:nvPr/>
        </p:nvPicPr>
        <p:blipFill>
          <a:blip r:embed="rId1"/>
          <a:stretch/>
        </p:blipFill>
        <p:spPr>
          <a:xfrm>
            <a:off x="21240" y="811440"/>
            <a:ext cx="10076400" cy="2784600"/>
          </a:xfrm>
          <a:prstGeom prst="rect">
            <a:avLst/>
          </a:prstGeom>
          <a:ln w="0">
            <a:noFill/>
          </a:ln>
        </p:spPr>
      </p:pic>
      <p:sp>
        <p:nvSpPr>
          <p:cNvPr id="4" name="PlaceHolder 3"/>
          <p:cNvSpPr>
            <a:spLocks noGrp="1"/>
          </p:cNvSpPr>
          <p:nvPr>
            <p:ph type="sldNum" idx="17"/>
          </p:nvPr>
        </p:nvSpPr>
        <p:spPr/>
        <p:txBody>
          <a:bodyPr/>
          <a:p>
            <a:fld id="{039AE374-8480-4E22-AEEF-64BFBF6FB5FF}" type="slidenum">
              <a:t>115</a:t>
            </a:fld>
          </a:p>
        </p:txBody>
      </p:sp>
      <p:sp>
        <p:nvSpPr>
          <p:cNvPr id="5" name="PlaceHolder 4"/>
          <p:cNvSpPr>
            <a:spLocks noGrp="1"/>
          </p:cNvSpPr>
          <p:nvPr>
            <p:ph type="dt" idx="18"/>
          </p:nvPr>
        </p:nvSpPr>
        <p:spPr/>
        <p:txBody>
          <a:bodyPr/>
          <a:p>
            <a:fld id="{FD25A042-198D-4B3B-AD22-42EE6BA57AC1}" type="datetime1">
              <a:rPr lang="en-IN"/>
              <a:t>27/12/2024</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Class Structure</a:t>
            </a:r>
            <a:endParaRPr b="0" lang="en-IN" sz="4400" spc="-1" strike="noStrike">
              <a:latin typeface="Arial"/>
            </a:endParaRPr>
          </a:p>
        </p:txBody>
      </p:sp>
      <p:sp>
        <p:nvSpPr>
          <p:cNvPr id="948" name="PlaceHolder 2"/>
          <p:cNvSpPr>
            <a:spLocks noGrp="1"/>
          </p:cNvSpPr>
          <p:nvPr>
            <p:ph/>
          </p:nvPr>
        </p:nvSpPr>
        <p:spPr>
          <a:xfrm>
            <a:off x="180000" y="81756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a class is a blueprint for creating objects. It defines the properties (fields) and behaviors (methods) that an object will have.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Basic Syntax of class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949" name="" descr=""/>
          <p:cNvPicPr/>
          <p:nvPr/>
        </p:nvPicPr>
        <p:blipFill>
          <a:blip r:embed="rId1"/>
          <a:stretch/>
        </p:blipFill>
        <p:spPr>
          <a:xfrm>
            <a:off x="0" y="3005640"/>
            <a:ext cx="10076400" cy="1310400"/>
          </a:xfrm>
          <a:prstGeom prst="rect">
            <a:avLst/>
          </a:prstGeom>
          <a:ln w="0">
            <a:noFill/>
          </a:ln>
        </p:spPr>
      </p:pic>
      <p:sp>
        <p:nvSpPr>
          <p:cNvPr id="4" name="PlaceHolder 3"/>
          <p:cNvSpPr>
            <a:spLocks noGrp="1"/>
          </p:cNvSpPr>
          <p:nvPr>
            <p:ph type="sldNum" idx="17"/>
          </p:nvPr>
        </p:nvSpPr>
        <p:spPr/>
        <p:txBody>
          <a:bodyPr/>
          <a:p>
            <a:fld id="{C258F0CA-0C3F-4650-9AC1-07F75DA5EE11}" type="slidenum">
              <a:t>116</a:t>
            </a:fld>
          </a:p>
        </p:txBody>
      </p:sp>
      <p:sp>
        <p:nvSpPr>
          <p:cNvPr id="5" name="PlaceHolder 4"/>
          <p:cNvSpPr>
            <a:spLocks noGrp="1"/>
          </p:cNvSpPr>
          <p:nvPr>
            <p:ph type="dt" idx="18"/>
          </p:nvPr>
        </p:nvSpPr>
        <p:spPr/>
        <p:txBody>
          <a:bodyPr/>
          <a:p>
            <a:fld id="{17AED8C6-2D57-46D0-B3C6-3649A2F03AE0}" type="datetime1">
              <a:rPr lang="en-IN"/>
              <a:t>27/12/2024</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Java Keywords</a:t>
            </a:r>
            <a:endParaRPr b="0" lang="en-IN" sz="4400" spc="-1" strike="noStrike">
              <a:latin typeface="Arial"/>
            </a:endParaRPr>
          </a:p>
        </p:txBody>
      </p:sp>
      <p:pic>
        <p:nvPicPr>
          <p:cNvPr id="951" name="" descr=""/>
          <p:cNvPicPr/>
          <p:nvPr/>
        </p:nvPicPr>
        <p:blipFill>
          <a:blip r:embed="rId1"/>
          <a:stretch/>
        </p:blipFill>
        <p:spPr>
          <a:xfrm>
            <a:off x="790560" y="983520"/>
            <a:ext cx="6945480" cy="4232520"/>
          </a:xfrm>
          <a:prstGeom prst="rect">
            <a:avLst/>
          </a:prstGeom>
          <a:ln w="0">
            <a:noFill/>
          </a:ln>
        </p:spPr>
      </p:pic>
      <p:sp>
        <p:nvSpPr>
          <p:cNvPr id="3" name="PlaceHolder 2"/>
          <p:cNvSpPr>
            <a:spLocks noGrp="1"/>
          </p:cNvSpPr>
          <p:nvPr>
            <p:ph type="sldNum" idx="17"/>
          </p:nvPr>
        </p:nvSpPr>
        <p:spPr/>
        <p:txBody>
          <a:bodyPr/>
          <a:p>
            <a:fld id="{C8E19984-F4FD-4481-8D42-0010BB857B87}" type="slidenum">
              <a:t>117</a:t>
            </a:fld>
          </a:p>
        </p:txBody>
      </p:sp>
      <p:sp>
        <p:nvSpPr>
          <p:cNvPr id="4" name="PlaceHolder 3"/>
          <p:cNvSpPr>
            <a:spLocks noGrp="1"/>
          </p:cNvSpPr>
          <p:nvPr>
            <p:ph type="dt" idx="18"/>
          </p:nvPr>
        </p:nvSpPr>
        <p:spPr/>
        <p:txBody>
          <a:bodyPr/>
          <a:p>
            <a:fld id="{5FF29E45-5900-4D93-8EBE-C59D06ECF238}" type="datetime1">
              <a:rPr lang="en-IN"/>
              <a:t>27/12/2024</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953" name="" descr=""/>
          <p:cNvPicPr/>
          <p:nvPr/>
        </p:nvPicPr>
        <p:blipFill>
          <a:blip r:embed="rId1"/>
          <a:stretch/>
        </p:blipFill>
        <p:spPr>
          <a:xfrm>
            <a:off x="70200" y="870120"/>
            <a:ext cx="5325840" cy="3805920"/>
          </a:xfrm>
          <a:prstGeom prst="rect">
            <a:avLst/>
          </a:prstGeom>
          <a:ln w="0">
            <a:noFill/>
          </a:ln>
        </p:spPr>
      </p:pic>
      <p:sp>
        <p:nvSpPr>
          <p:cNvPr id="3" name="PlaceHolder 2"/>
          <p:cNvSpPr>
            <a:spLocks noGrp="1"/>
          </p:cNvSpPr>
          <p:nvPr>
            <p:ph type="sldNum" idx="17"/>
          </p:nvPr>
        </p:nvSpPr>
        <p:spPr/>
        <p:txBody>
          <a:bodyPr/>
          <a:p>
            <a:fld id="{B55BA5C3-94B2-40F8-BE9E-A3842B8EBF5F}" type="slidenum">
              <a:t>118</a:t>
            </a:fld>
          </a:p>
        </p:txBody>
      </p:sp>
      <p:sp>
        <p:nvSpPr>
          <p:cNvPr id="4" name="PlaceHolder 3"/>
          <p:cNvSpPr>
            <a:spLocks noGrp="1"/>
          </p:cNvSpPr>
          <p:nvPr>
            <p:ph type="dt" idx="18"/>
          </p:nvPr>
        </p:nvSpPr>
        <p:spPr/>
        <p:txBody>
          <a:bodyPr/>
          <a:p>
            <a:fld id="{A9EE0FDE-41F5-4F2F-94FF-54BEC803876E}" type="datetime1">
              <a:rPr lang="en-IN"/>
              <a:t>27/12/2024</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955" name="" descr=""/>
          <p:cNvPicPr/>
          <p:nvPr/>
        </p:nvPicPr>
        <p:blipFill>
          <a:blip r:embed="rId1"/>
          <a:stretch/>
        </p:blipFill>
        <p:spPr>
          <a:xfrm>
            <a:off x="900000" y="180000"/>
            <a:ext cx="8248680" cy="4392720"/>
          </a:xfrm>
          <a:prstGeom prst="rect">
            <a:avLst/>
          </a:prstGeom>
          <a:ln w="0">
            <a:noFill/>
          </a:ln>
        </p:spPr>
      </p:pic>
      <p:sp>
        <p:nvSpPr>
          <p:cNvPr id="3" name="PlaceHolder 2"/>
          <p:cNvSpPr>
            <a:spLocks noGrp="1"/>
          </p:cNvSpPr>
          <p:nvPr>
            <p:ph type="sldNum" idx="17"/>
          </p:nvPr>
        </p:nvSpPr>
        <p:spPr/>
        <p:txBody>
          <a:bodyPr/>
          <a:p>
            <a:fld id="{518A091C-FAF5-48F4-863F-2F5CD9E4BD6C}" type="slidenum">
              <a:t>119</a:t>
            </a:fld>
          </a:p>
        </p:txBody>
      </p:sp>
      <p:sp>
        <p:nvSpPr>
          <p:cNvPr id="4" name="PlaceHolder 3"/>
          <p:cNvSpPr>
            <a:spLocks noGrp="1"/>
          </p:cNvSpPr>
          <p:nvPr>
            <p:ph type="dt" idx="18"/>
          </p:nvPr>
        </p:nvSpPr>
        <p:spPr/>
        <p:txBody>
          <a:bodyPr/>
          <a:p>
            <a:fld id="{F62D3389-5AB3-417B-855C-3374F1706C54}" type="datetime1">
              <a:rPr lang="en-IN"/>
              <a:t>27/12/2024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66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33AC7989-A109-4F14-9E17-51320950E8D7}" type="slidenum">
              <a:t>12</a:t>
            </a:fld>
          </a:p>
        </p:txBody>
      </p:sp>
      <p:sp>
        <p:nvSpPr>
          <p:cNvPr id="5" name="PlaceHolder 4"/>
          <p:cNvSpPr>
            <a:spLocks noGrp="1"/>
          </p:cNvSpPr>
          <p:nvPr>
            <p:ph type="dt" idx="3"/>
          </p:nvPr>
        </p:nvSpPr>
        <p:spPr/>
        <p:txBody>
          <a:bodyPr/>
          <a:p>
            <a:fld id="{1FF81973-5B25-472A-89E2-35FB8FD03838}" type="datetime1">
              <a:rPr lang="en-IN"/>
              <a:t>27/12/2024</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primitive variables</a:t>
            </a:r>
            <a:endParaRPr b="0" lang="en-IN" sz="4400" spc="-1" strike="noStrike">
              <a:latin typeface="Arial"/>
            </a:endParaRPr>
          </a:p>
        </p:txBody>
      </p:sp>
      <p:sp>
        <p:nvSpPr>
          <p:cNvPr id="957" name="PlaceHolder 2"/>
          <p:cNvSpPr>
            <a:spLocks noGrp="1"/>
          </p:cNvSpPr>
          <p:nvPr>
            <p:ph/>
          </p:nvPr>
        </p:nvSpPr>
        <p:spPr>
          <a:xfrm>
            <a:off x="180000" y="81756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Creating primitive variables in Java involves declaring a variable with a primitive data type and optionally assigning it a value. </a:t>
            </a:r>
            <a:endParaRPr b="0" lang="en-IN" sz="3200" spc="-1" strike="noStrike">
              <a:latin typeface="Arial"/>
            </a:endParaRPr>
          </a:p>
        </p:txBody>
      </p:sp>
      <p:sp>
        <p:nvSpPr>
          <p:cNvPr id="4" name="PlaceHolder 3"/>
          <p:cNvSpPr>
            <a:spLocks noGrp="1"/>
          </p:cNvSpPr>
          <p:nvPr>
            <p:ph type="sldNum" idx="17"/>
          </p:nvPr>
        </p:nvSpPr>
        <p:spPr/>
        <p:txBody>
          <a:bodyPr/>
          <a:p>
            <a:fld id="{A9DE0CF7-B075-4783-AC71-AB696BAD43AD}" type="slidenum">
              <a:t>120</a:t>
            </a:fld>
          </a:p>
        </p:txBody>
      </p:sp>
      <p:sp>
        <p:nvSpPr>
          <p:cNvPr id="5" name="PlaceHolder 4"/>
          <p:cNvSpPr>
            <a:spLocks noGrp="1"/>
          </p:cNvSpPr>
          <p:nvPr>
            <p:ph type="dt" idx="18"/>
          </p:nvPr>
        </p:nvSpPr>
        <p:spPr/>
        <p:txBody>
          <a:bodyPr/>
          <a:p>
            <a:fld id="{7AB5D5EE-363D-49C0-8393-18D42C0B3519}" type="datetime1">
              <a:rPr lang="en-IN"/>
              <a:t>27/12/2024</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operators</a:t>
            </a:r>
            <a:endParaRPr b="0" lang="en-IN" sz="4400" spc="-1" strike="noStrike">
              <a:latin typeface="Arial"/>
            </a:endParaRPr>
          </a:p>
        </p:txBody>
      </p:sp>
      <p:pic>
        <p:nvPicPr>
          <p:cNvPr id="959" name="" descr=""/>
          <p:cNvPicPr/>
          <p:nvPr/>
        </p:nvPicPr>
        <p:blipFill>
          <a:blip r:embed="rId1"/>
          <a:stretch/>
        </p:blipFill>
        <p:spPr>
          <a:xfrm>
            <a:off x="1260000" y="900000"/>
            <a:ext cx="7158960" cy="4125960"/>
          </a:xfrm>
          <a:prstGeom prst="rect">
            <a:avLst/>
          </a:prstGeom>
          <a:ln w="0">
            <a:noFill/>
          </a:ln>
        </p:spPr>
      </p:pic>
      <p:sp>
        <p:nvSpPr>
          <p:cNvPr id="3" name="PlaceHolder 2"/>
          <p:cNvSpPr>
            <a:spLocks noGrp="1"/>
          </p:cNvSpPr>
          <p:nvPr>
            <p:ph type="sldNum" idx="17"/>
          </p:nvPr>
        </p:nvSpPr>
        <p:spPr/>
        <p:txBody>
          <a:bodyPr/>
          <a:p>
            <a:fld id="{D7601F0D-0D4E-4F65-BADA-EFCC0A2C76FB}" type="slidenum">
              <a:t>121</a:t>
            </a:fld>
          </a:p>
        </p:txBody>
      </p:sp>
      <p:sp>
        <p:nvSpPr>
          <p:cNvPr id="4" name="PlaceHolder 3"/>
          <p:cNvSpPr>
            <a:spLocks noGrp="1"/>
          </p:cNvSpPr>
          <p:nvPr>
            <p:ph type="dt" idx="18"/>
          </p:nvPr>
        </p:nvSpPr>
        <p:spPr/>
        <p:txBody>
          <a:bodyPr/>
          <a:p>
            <a:fld id="{6BCDCB66-3FEA-40F4-B487-2F15D4797B88}" type="datetime1">
              <a:rPr lang="en-IN"/>
              <a:t>27/12/2024</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if-else and switch statements</a:t>
            </a:r>
            <a:endParaRPr b="0" lang="en-IN" sz="4400" spc="-1" strike="noStrike">
              <a:latin typeface="Arial"/>
            </a:endParaRPr>
          </a:p>
        </p:txBody>
      </p:sp>
      <p:sp>
        <p:nvSpPr>
          <p:cNvPr id="961" name="PlaceHolder 2"/>
          <p:cNvSpPr>
            <a:spLocks noGrp="1"/>
          </p:cNvSpPr>
          <p:nvPr>
            <p:ph/>
          </p:nvPr>
        </p:nvSpPr>
        <p:spPr>
          <a:xfrm>
            <a:off x="180000" y="81756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if-else and switch statements are used for control flow based on conditions. Here's an explanation with examples for both:</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Programs with if and switch statements.</a:t>
            </a:r>
            <a:endParaRPr b="0" lang="en-IN" sz="3200" spc="-1" strike="noStrike">
              <a:latin typeface="Arial"/>
            </a:endParaRPr>
          </a:p>
        </p:txBody>
      </p:sp>
      <p:sp>
        <p:nvSpPr>
          <p:cNvPr id="4" name="PlaceHolder 3"/>
          <p:cNvSpPr>
            <a:spLocks noGrp="1"/>
          </p:cNvSpPr>
          <p:nvPr>
            <p:ph type="sldNum" idx="17"/>
          </p:nvPr>
        </p:nvSpPr>
        <p:spPr/>
        <p:txBody>
          <a:bodyPr/>
          <a:p>
            <a:fld id="{EC3B5132-AF3B-4008-839B-79F0F2EE30BE}" type="slidenum">
              <a:t>122</a:t>
            </a:fld>
          </a:p>
        </p:txBody>
      </p:sp>
      <p:sp>
        <p:nvSpPr>
          <p:cNvPr id="5" name="PlaceHolder 4"/>
          <p:cNvSpPr>
            <a:spLocks noGrp="1"/>
          </p:cNvSpPr>
          <p:nvPr>
            <p:ph type="dt" idx="18"/>
          </p:nvPr>
        </p:nvSpPr>
        <p:spPr/>
        <p:txBody>
          <a:bodyPr/>
          <a:p>
            <a:fld id="{2A24609C-0E8B-4EDF-8302-A0374C99C522}" type="datetime1">
              <a:rPr lang="en-IN"/>
              <a:t>27/12/2024</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Iterating with loops: while, do-while, for, enhanced for</a:t>
            </a:r>
            <a:endParaRPr b="0" lang="en-IN" sz="2800" spc="-1" strike="noStrike">
              <a:latin typeface="Arial"/>
            </a:endParaRPr>
          </a:p>
        </p:txBody>
      </p:sp>
      <p:pic>
        <p:nvPicPr>
          <p:cNvPr id="963" name="" descr=""/>
          <p:cNvPicPr/>
          <p:nvPr/>
        </p:nvPicPr>
        <p:blipFill>
          <a:blip r:embed="rId1"/>
          <a:stretch/>
        </p:blipFill>
        <p:spPr>
          <a:xfrm>
            <a:off x="540000" y="900000"/>
            <a:ext cx="8248680" cy="3157920"/>
          </a:xfrm>
          <a:prstGeom prst="rect">
            <a:avLst/>
          </a:prstGeom>
          <a:ln w="0">
            <a:noFill/>
          </a:ln>
        </p:spPr>
      </p:pic>
      <p:sp>
        <p:nvSpPr>
          <p:cNvPr id="3" name="PlaceHolder 2"/>
          <p:cNvSpPr>
            <a:spLocks noGrp="1"/>
          </p:cNvSpPr>
          <p:nvPr>
            <p:ph type="sldNum" idx="17"/>
          </p:nvPr>
        </p:nvSpPr>
        <p:spPr/>
        <p:txBody>
          <a:bodyPr/>
          <a:p>
            <a:fld id="{88969BD5-BB87-48A7-9A03-5C2299A6F0CA}" type="slidenum">
              <a:t>123</a:t>
            </a:fld>
          </a:p>
        </p:txBody>
      </p:sp>
      <p:sp>
        <p:nvSpPr>
          <p:cNvPr id="4" name="PlaceHolder 3"/>
          <p:cNvSpPr>
            <a:spLocks noGrp="1"/>
          </p:cNvSpPr>
          <p:nvPr>
            <p:ph type="dt" idx="18"/>
          </p:nvPr>
        </p:nvSpPr>
        <p:spPr/>
        <p:txBody>
          <a:bodyPr/>
          <a:p>
            <a:fld id="{6AA2ABB1-25B0-497A-A67C-37871E12251B}" type="datetime1">
              <a:rPr lang="en-IN"/>
              <a:t>27/12/2024</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Wrapper Classes and Autoboxing concepts</a:t>
            </a:r>
            <a:endParaRPr b="0" lang="en-IN" sz="2800" spc="-1" strike="noStrike">
              <a:latin typeface="Arial"/>
            </a:endParaRPr>
          </a:p>
        </p:txBody>
      </p:sp>
      <p:sp>
        <p:nvSpPr>
          <p:cNvPr id="96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Wrapper Classes and Autoboxing are key concepts in Java related to handling primitive types as objects.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Autoboxing</a:t>
            </a:r>
            <a:r>
              <a:rPr b="0" lang="en-IN" sz="1600" spc="-1" strike="noStrike">
                <a:latin typeface="Arial"/>
              </a:rPr>
              <a:t> : Autoboxing is the automatic conversion that the Java compiler makes between primitive types and their corresponding wrapper class objects. When a primitive value is used where an object of the wrapper class type is expected, Java automatically converts the primitive to its corresponding wrapper class instance.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Unboxing : </a:t>
            </a:r>
            <a:r>
              <a:rPr b="0" lang="en-IN" sz="1600" spc="-1" strike="noStrike">
                <a:latin typeface="Arial"/>
              </a:rPr>
              <a:t>Unboxing is the reverse process where a wrapper object is automatically converted back to its corresponding primitive type. This occurs when a wrapper object is used where a primitive type is expected.</a:t>
            </a:r>
            <a:endParaRPr b="0" lang="en-IN" sz="1600" spc="-1" strike="noStrike">
              <a:latin typeface="Arial"/>
            </a:endParaRPr>
          </a:p>
        </p:txBody>
      </p:sp>
      <p:pic>
        <p:nvPicPr>
          <p:cNvPr id="966" name="" descr=""/>
          <p:cNvPicPr/>
          <p:nvPr/>
        </p:nvPicPr>
        <p:blipFill>
          <a:blip r:embed="rId1"/>
          <a:stretch/>
        </p:blipFill>
        <p:spPr>
          <a:xfrm>
            <a:off x="7740000" y="3060000"/>
            <a:ext cx="1839600" cy="2433960"/>
          </a:xfrm>
          <a:prstGeom prst="rect">
            <a:avLst/>
          </a:prstGeom>
          <a:ln w="0">
            <a:noFill/>
          </a:ln>
        </p:spPr>
      </p:pic>
      <p:sp>
        <p:nvSpPr>
          <p:cNvPr id="4" name="PlaceHolder 3"/>
          <p:cNvSpPr>
            <a:spLocks noGrp="1"/>
          </p:cNvSpPr>
          <p:nvPr>
            <p:ph type="sldNum" idx="17"/>
          </p:nvPr>
        </p:nvSpPr>
        <p:spPr/>
        <p:txBody>
          <a:bodyPr/>
          <a:p>
            <a:fld id="{14536983-EB95-44DF-867B-740135D58192}" type="slidenum">
              <a:t>124</a:t>
            </a:fld>
          </a:p>
        </p:txBody>
      </p:sp>
      <p:sp>
        <p:nvSpPr>
          <p:cNvPr id="5" name="PlaceHolder 4"/>
          <p:cNvSpPr>
            <a:spLocks noGrp="1"/>
          </p:cNvSpPr>
          <p:nvPr>
            <p:ph type="dt" idx="18"/>
          </p:nvPr>
        </p:nvSpPr>
        <p:spPr/>
        <p:txBody>
          <a:bodyPr/>
          <a:p>
            <a:fld id="{0F22AF32-4073-4259-8230-A156A57E39CF}" type="datetime1">
              <a:rPr lang="en-IN"/>
              <a:t>27/12/2024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Working on Constructors</a:t>
            </a:r>
            <a:endParaRPr b="0" lang="en-IN" sz="4400" spc="-1" strike="noStrike">
              <a:latin typeface="Arial"/>
            </a:endParaRPr>
          </a:p>
        </p:txBody>
      </p:sp>
      <p:sp>
        <p:nvSpPr>
          <p:cNvPr id="96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In Java, constructors are special methods used to initialize objects. They are automatically called when an object of a class is created. Constructors play a key role in setting up initial values for instance variables and performing other setup tasks.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Characteristics of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A constructor name must match the class name.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does not have a return type, not even void.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is automatically called when an object is instantiated using the new keyword.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If no constructor is defined, Java provides a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Types of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1.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2. Parameterized constructor – You can have both as overloaded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Program on : Employee with 4 attributes initializing default value and parameterized data.</a:t>
            </a:r>
            <a:endParaRPr b="0" lang="en-IN" sz="1300" spc="-1" strike="noStrike">
              <a:latin typeface="Arial"/>
            </a:endParaRPr>
          </a:p>
        </p:txBody>
      </p:sp>
      <p:sp>
        <p:nvSpPr>
          <p:cNvPr id="4" name="PlaceHolder 3"/>
          <p:cNvSpPr>
            <a:spLocks noGrp="1"/>
          </p:cNvSpPr>
          <p:nvPr>
            <p:ph type="sldNum" idx="17"/>
          </p:nvPr>
        </p:nvSpPr>
        <p:spPr/>
        <p:txBody>
          <a:bodyPr/>
          <a:p>
            <a:fld id="{883E0682-68AB-4F5F-93EF-F5C9D38971B5}" type="slidenum">
              <a:t>125</a:t>
            </a:fld>
          </a:p>
        </p:txBody>
      </p:sp>
      <p:sp>
        <p:nvSpPr>
          <p:cNvPr id="5" name="PlaceHolder 4"/>
          <p:cNvSpPr>
            <a:spLocks noGrp="1"/>
          </p:cNvSpPr>
          <p:nvPr>
            <p:ph type="dt" idx="18"/>
          </p:nvPr>
        </p:nvSpPr>
        <p:spPr/>
        <p:txBody>
          <a:bodyPr/>
          <a:p>
            <a:fld id="{F018ED36-F63A-496A-A944-7D72235B8152}" type="datetime1">
              <a:rPr lang="en-IN"/>
              <a:t>27/12/2024</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Encapsulation</a:t>
            </a:r>
            <a:endParaRPr b="0" lang="en-IN" sz="4400" spc="-1" strike="noStrike">
              <a:latin typeface="Arial"/>
            </a:endParaRPr>
          </a:p>
        </p:txBody>
      </p:sp>
      <p:sp>
        <p:nvSpPr>
          <p:cNvPr id="97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Encapsulation in Java is one of the four fundamental Object-Oriented Programming (OOP) principles (the others being inheritance, polymorphism, and abstraction). It is the process of hiding the internal details of a class and only exposing a controlled interface to interact with the data.</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Encapsulation is achieved by: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Declaring class variables (fields) as private.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Providing public getter and setter methods to access and update the values of private fields.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Why Encapsulation?</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Data Hiding: Prevents direct access to the internal representation of the object.</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Control Access: You can control which fields are read or modified.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Flexibility: You can change the implementation without affecting the external code.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Code is easier to manage and debug.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Example : Create a student class with roll_no and name as the private fields with getter and setter methods.  Access the data for them and display it in functions.</a:t>
            </a:r>
            <a:endParaRPr b="0" lang="en-IN" sz="1300" spc="-1" strike="noStrike">
              <a:latin typeface="Arial"/>
            </a:endParaRPr>
          </a:p>
        </p:txBody>
      </p:sp>
      <p:sp>
        <p:nvSpPr>
          <p:cNvPr id="4" name="PlaceHolder 3"/>
          <p:cNvSpPr>
            <a:spLocks noGrp="1"/>
          </p:cNvSpPr>
          <p:nvPr>
            <p:ph type="sldNum" idx="17"/>
          </p:nvPr>
        </p:nvSpPr>
        <p:spPr/>
        <p:txBody>
          <a:bodyPr/>
          <a:p>
            <a:fld id="{858861C7-E0D2-4E3E-B833-D48FA198F5C2}" type="slidenum">
              <a:t>126</a:t>
            </a:fld>
          </a:p>
        </p:txBody>
      </p:sp>
      <p:sp>
        <p:nvSpPr>
          <p:cNvPr id="5" name="PlaceHolder 4"/>
          <p:cNvSpPr>
            <a:spLocks noGrp="1"/>
          </p:cNvSpPr>
          <p:nvPr>
            <p:ph type="dt" idx="18"/>
          </p:nvPr>
        </p:nvSpPr>
        <p:spPr/>
        <p:txBody>
          <a:bodyPr/>
          <a:p>
            <a:fld id="{69F0FE20-58D5-4D61-B22E-3D6272989F87}" type="datetime1">
              <a:rPr lang="en-IN"/>
              <a:t>27/12/2024</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97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code reusability is one of the most important features of Object-Oriented Programming (OOP), and it can be achieved through Inheritance. Inheritance allows one class to inherit the fields (attributes) and methods (behavior) of another class, thereby promoting reusability and reducing redundancy in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What is Inheritance?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Inheritance is a mechanism in which one class acquires the properties (fields) and behaviors (methods) of another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is being inherited is called the parent class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inherits the parent class is called the child class (subclass).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How Inheritance Promotes Code Reusability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Eliminates Duplication: Instead of writing the same code multiple times, you can define it in one class (superclass) and reuse it in multiple subclasses.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Extensibility: New functionality can be added in subclasses without modifying the existing code in the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Centralized code in the superclass reduces effort when debugging, updating, or modifying common functionality.</a:t>
            </a:r>
            <a:endParaRPr b="0" lang="en-IN" sz="1300" spc="-1" strike="noStrike">
              <a:latin typeface="Arial"/>
            </a:endParaRPr>
          </a:p>
        </p:txBody>
      </p:sp>
      <p:sp>
        <p:nvSpPr>
          <p:cNvPr id="4" name="PlaceHolder 3"/>
          <p:cNvSpPr>
            <a:spLocks noGrp="1"/>
          </p:cNvSpPr>
          <p:nvPr>
            <p:ph type="sldNum" idx="17"/>
          </p:nvPr>
        </p:nvSpPr>
        <p:spPr/>
        <p:txBody>
          <a:bodyPr/>
          <a:p>
            <a:fld id="{32CB31C3-712C-4624-BBA2-0CC521BC1F19}" type="slidenum">
              <a:t>127</a:t>
            </a:fld>
          </a:p>
        </p:txBody>
      </p:sp>
      <p:sp>
        <p:nvSpPr>
          <p:cNvPr id="5" name="PlaceHolder 4"/>
          <p:cNvSpPr>
            <a:spLocks noGrp="1"/>
          </p:cNvSpPr>
          <p:nvPr>
            <p:ph type="dt" idx="18"/>
          </p:nvPr>
        </p:nvSpPr>
        <p:spPr/>
        <p:txBody>
          <a:bodyPr/>
          <a:p>
            <a:fld id="{2B8D0C8A-74E0-4BA8-BADF-F710E9B01BD2}" type="datetime1">
              <a:rPr lang="en-IN"/>
              <a:t>27/12/2024</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97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(a) Parent and child class.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(b) Parent and child class with constructors.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(c) Vechile – Basic functions... Car – Added functions, Bike – Added functions.</a:t>
            </a:r>
            <a:endParaRPr b="0" lang="en-IN" sz="1400" spc="-1" strike="noStrike">
              <a:latin typeface="Arial"/>
            </a:endParaRPr>
          </a:p>
        </p:txBody>
      </p:sp>
      <p:sp>
        <p:nvSpPr>
          <p:cNvPr id="4" name="PlaceHolder 3"/>
          <p:cNvSpPr>
            <a:spLocks noGrp="1"/>
          </p:cNvSpPr>
          <p:nvPr>
            <p:ph type="sldNum" idx="17"/>
          </p:nvPr>
        </p:nvSpPr>
        <p:spPr/>
        <p:txBody>
          <a:bodyPr/>
          <a:p>
            <a:fld id="{10792201-D7A7-41B7-8D4E-E72657F93036}" type="slidenum">
              <a:t>128</a:t>
            </a:fld>
          </a:p>
        </p:txBody>
      </p:sp>
      <p:sp>
        <p:nvSpPr>
          <p:cNvPr id="5" name="PlaceHolder 4"/>
          <p:cNvSpPr>
            <a:spLocks noGrp="1"/>
          </p:cNvSpPr>
          <p:nvPr>
            <p:ph type="dt" idx="18"/>
          </p:nvPr>
        </p:nvSpPr>
        <p:spPr/>
        <p:txBody>
          <a:bodyPr/>
          <a:p>
            <a:fld id="{7DF5715A-840C-4BD3-AC7F-E45358C148E7}" type="datetime1">
              <a:rPr lang="en-IN"/>
              <a:t>27/12/2024</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97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977" name="" descr=""/>
          <p:cNvPicPr/>
          <p:nvPr/>
        </p:nvPicPr>
        <p:blipFill>
          <a:blip r:embed="rId1"/>
          <a:stretch/>
        </p:blipFill>
        <p:spPr>
          <a:xfrm>
            <a:off x="720000" y="0"/>
            <a:ext cx="7314120" cy="5666400"/>
          </a:xfrm>
          <a:prstGeom prst="rect">
            <a:avLst/>
          </a:prstGeom>
          <a:ln w="0">
            <a:noFill/>
          </a:ln>
        </p:spPr>
      </p:pic>
      <p:sp>
        <p:nvSpPr>
          <p:cNvPr id="4" name="PlaceHolder 3"/>
          <p:cNvSpPr>
            <a:spLocks noGrp="1"/>
          </p:cNvSpPr>
          <p:nvPr>
            <p:ph type="sldNum" idx="17"/>
          </p:nvPr>
        </p:nvSpPr>
        <p:spPr/>
        <p:txBody>
          <a:bodyPr/>
          <a:p>
            <a:fld id="{C447783A-3833-4804-BBC7-55E9F2EFBF87}" type="slidenum">
              <a:t>129</a:t>
            </a:fld>
          </a:p>
        </p:txBody>
      </p:sp>
      <p:sp>
        <p:nvSpPr>
          <p:cNvPr id="5" name="PlaceHolder 4"/>
          <p:cNvSpPr>
            <a:spLocks noGrp="1"/>
          </p:cNvSpPr>
          <p:nvPr>
            <p:ph type="dt" idx="18"/>
          </p:nvPr>
        </p:nvSpPr>
        <p:spPr/>
        <p:txBody>
          <a:bodyPr/>
          <a:p>
            <a:fld id="{05CDB0D4-DA1E-4585-95F2-5E54AA295D66}" type="datetime1">
              <a:rPr lang="en-IN"/>
              <a:t>27/12/2024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67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1298FD12-3D49-4571-BAC8-680B8AD34902}" type="slidenum">
              <a:t>13</a:t>
            </a:fld>
          </a:p>
        </p:txBody>
      </p:sp>
      <p:sp>
        <p:nvSpPr>
          <p:cNvPr id="5" name="PlaceHolder 4"/>
          <p:cNvSpPr>
            <a:spLocks noGrp="1"/>
          </p:cNvSpPr>
          <p:nvPr>
            <p:ph type="dt" idx="3"/>
          </p:nvPr>
        </p:nvSpPr>
        <p:spPr/>
        <p:txBody>
          <a:bodyPr/>
          <a:p>
            <a:fld id="{2CA48CE7-8A0E-4D8A-9245-D280E6909BCB}" type="datetime1">
              <a:rPr lang="en-IN"/>
              <a:t>27/12/2024</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Polymorphism</a:t>
            </a:r>
            <a:endParaRPr b="0" lang="en-IN" sz="4400" spc="-1" strike="noStrike">
              <a:latin typeface="Arial"/>
            </a:endParaRPr>
          </a:p>
        </p:txBody>
      </p:sp>
      <p:sp>
        <p:nvSpPr>
          <p:cNvPr id="979"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is one of the four main pillars of Object-Oriented Programming (OOP) in Java (along with Encapsulation, Inheritance, and Abstraction). It allows a single action or method to behave differently based on the object that calls it.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in Java can be achieved in two main ways: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Compile-Time Polymorphism (Static Polymorphism)</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Run-Time Polymorphism (Dynamic Polymorphism)</a:t>
            </a:r>
            <a:endParaRPr b="0" lang="en-IN" sz="2000" spc="-1" strike="noStrike">
              <a:latin typeface="Arial"/>
            </a:endParaRPr>
          </a:p>
        </p:txBody>
      </p:sp>
      <p:sp>
        <p:nvSpPr>
          <p:cNvPr id="4" name="PlaceHolder 3"/>
          <p:cNvSpPr>
            <a:spLocks noGrp="1"/>
          </p:cNvSpPr>
          <p:nvPr>
            <p:ph type="sldNum" idx="17"/>
          </p:nvPr>
        </p:nvSpPr>
        <p:spPr/>
        <p:txBody>
          <a:bodyPr/>
          <a:p>
            <a:fld id="{D7087850-4855-4276-8F88-8A93855B7A0B}" type="slidenum">
              <a:t>130</a:t>
            </a:fld>
          </a:p>
        </p:txBody>
      </p:sp>
      <p:sp>
        <p:nvSpPr>
          <p:cNvPr id="5" name="PlaceHolder 4"/>
          <p:cNvSpPr>
            <a:spLocks noGrp="1"/>
          </p:cNvSpPr>
          <p:nvPr>
            <p:ph type="dt" idx="18"/>
          </p:nvPr>
        </p:nvSpPr>
        <p:spPr/>
        <p:txBody>
          <a:bodyPr/>
          <a:p>
            <a:fld id="{FCCA2F70-E20A-48D2-A566-11E01F7DB5ED}" type="datetime1">
              <a:rPr lang="en-IN"/>
              <a:t>27/12/2024</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Static Polymorphism – Method Overloading</a:t>
            </a:r>
            <a:endParaRPr b="0" lang="en-IN" sz="3200" spc="-1" strike="noStrike">
              <a:latin typeface="Arial"/>
            </a:endParaRPr>
          </a:p>
        </p:txBody>
      </p:sp>
      <p:sp>
        <p:nvSpPr>
          <p:cNvPr id="981"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Compile-Time Polymorphism (Method Overloading) : Compile-Time Polymorphism occurs when a class has multiple methods with the same name but different parameters (method overloading). The method to be called is resolved at compile-time.</a:t>
            </a:r>
            <a:endParaRPr b="0" lang="en-IN" sz="1600" spc="-1" strike="noStrike">
              <a:latin typeface="Arial"/>
            </a:endParaRPr>
          </a:p>
        </p:txBody>
      </p:sp>
      <p:pic>
        <p:nvPicPr>
          <p:cNvPr id="982" name="" descr=""/>
          <p:cNvPicPr/>
          <p:nvPr/>
        </p:nvPicPr>
        <p:blipFill>
          <a:blip r:embed="rId1"/>
          <a:stretch/>
        </p:blipFill>
        <p:spPr>
          <a:xfrm>
            <a:off x="1991880" y="1525320"/>
            <a:ext cx="7544160" cy="3690720"/>
          </a:xfrm>
          <a:prstGeom prst="rect">
            <a:avLst/>
          </a:prstGeom>
          <a:ln w="0">
            <a:noFill/>
          </a:ln>
        </p:spPr>
      </p:pic>
      <p:sp>
        <p:nvSpPr>
          <p:cNvPr id="4" name="PlaceHolder 3"/>
          <p:cNvSpPr>
            <a:spLocks noGrp="1"/>
          </p:cNvSpPr>
          <p:nvPr>
            <p:ph type="sldNum" idx="17"/>
          </p:nvPr>
        </p:nvSpPr>
        <p:spPr/>
        <p:txBody>
          <a:bodyPr/>
          <a:p>
            <a:fld id="{E55C24E2-6BD9-4A33-ACA3-C9E89A610AB7}" type="slidenum">
              <a:t>131</a:t>
            </a:fld>
          </a:p>
        </p:txBody>
      </p:sp>
      <p:sp>
        <p:nvSpPr>
          <p:cNvPr id="5" name="PlaceHolder 4"/>
          <p:cNvSpPr>
            <a:spLocks noGrp="1"/>
          </p:cNvSpPr>
          <p:nvPr>
            <p:ph type="dt" idx="18"/>
          </p:nvPr>
        </p:nvSpPr>
        <p:spPr/>
        <p:txBody>
          <a:bodyPr/>
          <a:p>
            <a:fld id="{4B2C99B3-BFCA-498A-96F9-7A3C147E2A19}" type="datetime1">
              <a:rPr lang="en-IN"/>
              <a:t>27/12/2024</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Runtime Polymorphism – Method Overriding</a:t>
            </a:r>
            <a:endParaRPr b="0" lang="en-IN" sz="3200" spc="-1" strike="noStrike">
              <a:latin typeface="Arial"/>
            </a:endParaRPr>
          </a:p>
        </p:txBody>
      </p:sp>
      <p:sp>
        <p:nvSpPr>
          <p:cNvPr id="98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Run-Time Polymorphism (Method Overriding) : Run-Time Polymorphism occurs when a subclass provides a specific implementation for a method that is already defined in its parent class. It is achieved using method overriding. The method to be executed is resolved at run-time using dynamic method dispatch. This is commonly used with inheritance and interfaces.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Example : Procide car –BMW and Merc Example.</a:t>
            </a:r>
            <a:endParaRPr b="0" lang="en-IN" sz="1600" spc="-1" strike="noStrike">
              <a:latin typeface="Arial"/>
            </a:endParaRPr>
          </a:p>
        </p:txBody>
      </p:sp>
      <p:sp>
        <p:nvSpPr>
          <p:cNvPr id="4" name="PlaceHolder 3"/>
          <p:cNvSpPr>
            <a:spLocks noGrp="1"/>
          </p:cNvSpPr>
          <p:nvPr>
            <p:ph type="sldNum" idx="17"/>
          </p:nvPr>
        </p:nvSpPr>
        <p:spPr/>
        <p:txBody>
          <a:bodyPr/>
          <a:p>
            <a:fld id="{376B99FD-2D89-43A3-978B-4185E98EA0FC}" type="slidenum">
              <a:t>132</a:t>
            </a:fld>
          </a:p>
        </p:txBody>
      </p:sp>
      <p:sp>
        <p:nvSpPr>
          <p:cNvPr id="5" name="PlaceHolder 4"/>
          <p:cNvSpPr>
            <a:spLocks noGrp="1"/>
          </p:cNvSpPr>
          <p:nvPr>
            <p:ph type="dt" idx="18"/>
          </p:nvPr>
        </p:nvSpPr>
        <p:spPr/>
        <p:txBody>
          <a:bodyPr/>
          <a:p>
            <a:fld id="{14FA7387-CCD3-4B53-8F8C-68DE5FE5C222}" type="datetime1">
              <a:rPr lang="en-IN"/>
              <a:t>27/12/2024</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Working on methods of java.lang.Object class</a:t>
            </a:r>
            <a:endParaRPr b="0" lang="en-IN" sz="3200" spc="-1" strike="noStrike">
              <a:latin typeface="Arial"/>
            </a:endParaRPr>
          </a:p>
        </p:txBody>
      </p:sp>
      <p:sp>
        <p:nvSpPr>
          <p:cNvPr id="986" name="PlaceHolder 2"/>
          <p:cNvSpPr>
            <a:spLocks noGrp="1"/>
          </p:cNvSpPr>
          <p:nvPr>
            <p:ph/>
          </p:nvPr>
        </p:nvSpPr>
        <p:spPr>
          <a:xfrm>
            <a:off x="186840" y="655560"/>
            <a:ext cx="9353520" cy="4398480"/>
          </a:xfrm>
          <a:prstGeom prst="rect">
            <a:avLst/>
          </a:prstGeom>
          <a:noFill/>
          <a:ln w="0">
            <a:noFill/>
          </a:ln>
        </p:spPr>
        <p:txBody>
          <a:bodyPr lIns="0" rIns="0" tIns="0" bIns="0" anchor="t">
            <a:noAutofit/>
          </a:bodyPr>
          <a:p>
            <a:pPr>
              <a:lnSpc>
                <a:spcPct val="100000"/>
              </a:lnSpc>
              <a:spcBef>
                <a:spcPts val="1417"/>
              </a:spcBef>
              <a:buNone/>
            </a:pP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every class inherits from the Object class, which provides a set of essential methods. Some of the most commonly used methods are: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toString(): Returns a string representation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equals(Object obj): Compares the object with another object for equality.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hashCode(): Returns a hash code value for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getClass(): Returns the runtime class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clone(): Creates a copy of the object (if the class implements the Cloneable interface).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 Wakes up a single thread that is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notifyAll(): Wakes up all threads that are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wait(): Causes the current thread to wait until another thread invokes the notify() or notifyAll() method for this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On toString() and clone().</a:t>
            </a:r>
            <a:endParaRPr b="0" lang="en-IN" sz="1400" spc="-1" strike="noStrike">
              <a:latin typeface="Arial"/>
            </a:endParaRPr>
          </a:p>
        </p:txBody>
      </p:sp>
      <p:sp>
        <p:nvSpPr>
          <p:cNvPr id="4" name="PlaceHolder 3"/>
          <p:cNvSpPr>
            <a:spLocks noGrp="1"/>
          </p:cNvSpPr>
          <p:nvPr>
            <p:ph type="sldNum" idx="17"/>
          </p:nvPr>
        </p:nvSpPr>
        <p:spPr/>
        <p:txBody>
          <a:bodyPr/>
          <a:p>
            <a:fld id="{C3D27DD3-364F-4FED-A7D2-517D16CE3EE0}" type="slidenum">
              <a:t>133</a:t>
            </a:fld>
          </a:p>
        </p:txBody>
      </p:sp>
      <p:sp>
        <p:nvSpPr>
          <p:cNvPr id="5" name="PlaceHolder 4"/>
          <p:cNvSpPr>
            <a:spLocks noGrp="1"/>
          </p:cNvSpPr>
          <p:nvPr>
            <p:ph type="dt" idx="18"/>
          </p:nvPr>
        </p:nvSpPr>
        <p:spPr/>
        <p:txBody>
          <a:bodyPr/>
          <a:p>
            <a:fld id="{CDCAD419-23D5-4F94-8C5E-E9BA08757E69}" type="datetime1">
              <a:rPr lang="en-IN"/>
              <a:t>27/12/2024</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Object Casting</a:t>
            </a:r>
            <a:endParaRPr b="0" lang="en-IN" sz="4400" spc="-1" strike="noStrike">
              <a:latin typeface="Arial"/>
            </a:endParaRPr>
          </a:p>
        </p:txBody>
      </p:sp>
      <p:sp>
        <p:nvSpPr>
          <p:cNvPr id="98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object casting is the process of converting one object type into another. It is primarily used when dealing with inheritance and polymorphism. Java provides two types of casting:</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Upcasting</a:t>
            </a:r>
            <a:r>
              <a:rPr b="0" lang="en-IN" sz="1600" spc="-1" strike="noStrike">
                <a:latin typeface="Arial"/>
              </a:rPr>
              <a:t>  : Upcasting refers to casting a subclass object to a superclass type. It happens automatically and does not require explicit casting because the subclass is always a type of the superclass.  We have doen this in the previous example of car.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Downcasting</a:t>
            </a:r>
            <a:r>
              <a:rPr b="0" lang="en-IN" sz="1600" spc="-1" strike="noStrike">
                <a:latin typeface="Arial"/>
              </a:rPr>
              <a:t> : Downcasting refers to casting a superclass reference to a subclass type. This is not done automatically and requires explicit casting because not all superclass objects are instances of the subclass.</a:t>
            </a:r>
            <a:endParaRPr b="0" lang="en-IN" sz="1600" spc="-1" strike="noStrike">
              <a:latin typeface="Arial"/>
            </a:endParaRPr>
          </a:p>
        </p:txBody>
      </p:sp>
      <p:sp>
        <p:nvSpPr>
          <p:cNvPr id="4" name="PlaceHolder 3"/>
          <p:cNvSpPr>
            <a:spLocks noGrp="1"/>
          </p:cNvSpPr>
          <p:nvPr>
            <p:ph type="sldNum" idx="17"/>
          </p:nvPr>
        </p:nvSpPr>
        <p:spPr/>
        <p:txBody>
          <a:bodyPr/>
          <a:p>
            <a:fld id="{6A33D18D-31E3-4ADA-8416-FF1EBC7EE314}" type="slidenum">
              <a:t>134</a:t>
            </a:fld>
          </a:p>
        </p:txBody>
      </p:sp>
      <p:sp>
        <p:nvSpPr>
          <p:cNvPr id="5" name="PlaceHolder 4"/>
          <p:cNvSpPr>
            <a:spLocks noGrp="1"/>
          </p:cNvSpPr>
          <p:nvPr>
            <p:ph type="dt" idx="18"/>
          </p:nvPr>
        </p:nvSpPr>
        <p:spPr/>
        <p:txBody>
          <a:bodyPr/>
          <a:p>
            <a:fld id="{E8240FBA-39C8-4B98-B187-1136BCCD5380}" type="datetime1">
              <a:rPr lang="en-IN"/>
              <a:t>27/12/2024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9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Downcasting example : </a:t>
            </a:r>
            <a:endParaRPr b="0" lang="en-IN" sz="1600" spc="-1" strike="noStrike">
              <a:latin typeface="Arial"/>
            </a:endParaRPr>
          </a:p>
        </p:txBody>
      </p:sp>
      <p:pic>
        <p:nvPicPr>
          <p:cNvPr id="991" name="" descr=""/>
          <p:cNvPicPr/>
          <p:nvPr/>
        </p:nvPicPr>
        <p:blipFill>
          <a:blip r:embed="rId1"/>
          <a:stretch/>
        </p:blipFill>
        <p:spPr>
          <a:xfrm>
            <a:off x="3123720" y="252000"/>
            <a:ext cx="6781320" cy="5306400"/>
          </a:xfrm>
          <a:prstGeom prst="rect">
            <a:avLst/>
          </a:prstGeom>
          <a:ln w="0">
            <a:noFill/>
          </a:ln>
        </p:spPr>
      </p:pic>
      <p:sp>
        <p:nvSpPr>
          <p:cNvPr id="4" name="PlaceHolder 3"/>
          <p:cNvSpPr>
            <a:spLocks noGrp="1"/>
          </p:cNvSpPr>
          <p:nvPr>
            <p:ph type="sldNum" idx="17"/>
          </p:nvPr>
        </p:nvSpPr>
        <p:spPr/>
        <p:txBody>
          <a:bodyPr/>
          <a:p>
            <a:fld id="{BCD3F05F-3530-48C9-A1CC-B6FDA9FDB3F0}" type="slidenum">
              <a:t>135</a:t>
            </a:fld>
          </a:p>
        </p:txBody>
      </p:sp>
      <p:sp>
        <p:nvSpPr>
          <p:cNvPr id="5" name="PlaceHolder 4"/>
          <p:cNvSpPr>
            <a:spLocks noGrp="1"/>
          </p:cNvSpPr>
          <p:nvPr>
            <p:ph type="dt" idx="18"/>
          </p:nvPr>
        </p:nvSpPr>
        <p:spPr/>
        <p:txBody>
          <a:bodyPr/>
          <a:p>
            <a:fld id="{2AE9737B-9BE9-440E-B51E-E16BFAB0F5A3}" type="datetime1">
              <a:rPr lang="en-IN"/>
              <a:t>27/12/2024</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Objects as Arguments</a:t>
            </a:r>
            <a:endParaRPr b="0" lang="en-IN" sz="4400" spc="-1" strike="noStrike">
              <a:latin typeface="Arial"/>
            </a:endParaRPr>
          </a:p>
        </p:txBody>
      </p:sp>
      <p:sp>
        <p:nvSpPr>
          <p:cNvPr id="99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objects can be passed as arguments to methods, allowing you to work with data contained within those objects. When you pass an object as an argument to a method, you are passing the reference to that object, not the actual object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Key Points About Passing Objects as Arguments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Objects are passed by reference: This means that the reference (memory address) to the object is passed, not a copy of the object.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Changes to the object inside the method affect the original object: Since the method works with the same object, any modifications to it are reflected outside the method.</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Java is "pass-by-value": Technically, Java passes the reference value (not the actual reference itself). However, the effect for objects is similar to "pass-by-reference."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 Swap data in an object by passing object to a function.</a:t>
            </a:r>
            <a:endParaRPr b="0" lang="en-IN" sz="1800" spc="-1" strike="noStrike">
              <a:latin typeface="Arial"/>
            </a:endParaRPr>
          </a:p>
        </p:txBody>
      </p:sp>
      <p:sp>
        <p:nvSpPr>
          <p:cNvPr id="4" name="PlaceHolder 3"/>
          <p:cNvSpPr>
            <a:spLocks noGrp="1"/>
          </p:cNvSpPr>
          <p:nvPr>
            <p:ph type="sldNum" idx="17"/>
          </p:nvPr>
        </p:nvSpPr>
        <p:spPr/>
        <p:txBody>
          <a:bodyPr/>
          <a:p>
            <a:fld id="{6E0B48D4-2925-40C9-B972-81583055FE6A}" type="slidenum">
              <a:t>136</a:t>
            </a:fld>
          </a:p>
        </p:txBody>
      </p:sp>
      <p:sp>
        <p:nvSpPr>
          <p:cNvPr id="5" name="PlaceHolder 4"/>
          <p:cNvSpPr>
            <a:spLocks noGrp="1"/>
          </p:cNvSpPr>
          <p:nvPr>
            <p:ph type="dt" idx="18"/>
          </p:nvPr>
        </p:nvSpPr>
        <p:spPr/>
        <p:txBody>
          <a:bodyPr/>
          <a:p>
            <a:fld id="{78EB5B46-111E-4E5A-BE35-F7A3C352A1CC}" type="datetime1">
              <a:rPr lang="en-IN"/>
              <a:t>27/12/2024</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Abstraction via Abstract Classes and Interfaces</a:t>
            </a:r>
            <a:endParaRPr b="0" lang="en-IN" sz="2800" spc="-1" strike="noStrike">
              <a:latin typeface="Arial"/>
            </a:endParaRPr>
          </a:p>
        </p:txBody>
      </p:sp>
      <p:sp>
        <p:nvSpPr>
          <p:cNvPr id="99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abstraction is a fundamental concept that allows you to hide the implementation details of a class and expose only the necessary details to the user. This can be achieved through abstract classes and interfaces.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Abstract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An abstract class is a class that cannot be instantiated on its own and is used only as a base for other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It can contain both abstract methods (methods without a body) and non-abstract methods.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Abstract methods must be implemented by the subclass.</a:t>
            </a:r>
            <a:endParaRPr b="0" lang="en-IN" sz="2000" spc="-1" strike="noStrike">
              <a:latin typeface="Arial"/>
            </a:endParaRPr>
          </a:p>
        </p:txBody>
      </p:sp>
      <p:sp>
        <p:nvSpPr>
          <p:cNvPr id="4" name="PlaceHolder 3"/>
          <p:cNvSpPr>
            <a:spLocks noGrp="1"/>
          </p:cNvSpPr>
          <p:nvPr>
            <p:ph type="sldNum" idx="17"/>
          </p:nvPr>
        </p:nvSpPr>
        <p:spPr/>
        <p:txBody>
          <a:bodyPr/>
          <a:p>
            <a:fld id="{24A757AA-D206-4E59-A5EF-93705EC767D4}" type="slidenum">
              <a:t>137</a:t>
            </a:fld>
          </a:p>
        </p:txBody>
      </p:sp>
      <p:sp>
        <p:nvSpPr>
          <p:cNvPr id="5" name="PlaceHolder 4"/>
          <p:cNvSpPr>
            <a:spLocks noGrp="1"/>
          </p:cNvSpPr>
          <p:nvPr>
            <p:ph type="dt" idx="18"/>
          </p:nvPr>
        </p:nvSpPr>
        <p:spPr/>
        <p:txBody>
          <a:bodyPr/>
          <a:p>
            <a:fld id="{46DBA5F7-75A8-4802-B541-1CDE6F9F8AC8}" type="datetime1">
              <a:rPr lang="en-IN"/>
              <a:t>27/12/2024</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97"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998" name="" descr=""/>
          <p:cNvPicPr/>
          <p:nvPr/>
        </p:nvPicPr>
        <p:blipFill>
          <a:blip r:embed="rId1"/>
          <a:stretch/>
        </p:blipFill>
        <p:spPr>
          <a:xfrm>
            <a:off x="0" y="32040"/>
            <a:ext cx="6422760" cy="3924000"/>
          </a:xfrm>
          <a:prstGeom prst="rect">
            <a:avLst/>
          </a:prstGeom>
          <a:ln w="0">
            <a:noFill/>
          </a:ln>
        </p:spPr>
      </p:pic>
      <p:pic>
        <p:nvPicPr>
          <p:cNvPr id="999" name="" descr=""/>
          <p:cNvPicPr/>
          <p:nvPr/>
        </p:nvPicPr>
        <p:blipFill>
          <a:blip r:embed="rId2"/>
          <a:stretch/>
        </p:blipFill>
        <p:spPr>
          <a:xfrm>
            <a:off x="5400000" y="2602080"/>
            <a:ext cx="5048640" cy="2793960"/>
          </a:xfrm>
          <a:prstGeom prst="rect">
            <a:avLst/>
          </a:prstGeom>
          <a:ln w="0">
            <a:noFill/>
          </a:ln>
        </p:spPr>
      </p:pic>
      <p:sp>
        <p:nvSpPr>
          <p:cNvPr id="4" name="PlaceHolder 3"/>
          <p:cNvSpPr>
            <a:spLocks noGrp="1"/>
          </p:cNvSpPr>
          <p:nvPr>
            <p:ph type="sldNum" idx="17"/>
          </p:nvPr>
        </p:nvSpPr>
        <p:spPr/>
        <p:txBody>
          <a:bodyPr/>
          <a:p>
            <a:fld id="{142D9CB4-9FF3-410F-8B6E-08AF6D0F0CB5}" type="slidenum">
              <a:t>138</a:t>
            </a:fld>
          </a:p>
        </p:txBody>
      </p:sp>
      <p:sp>
        <p:nvSpPr>
          <p:cNvPr id="5" name="PlaceHolder 4"/>
          <p:cNvSpPr>
            <a:spLocks noGrp="1"/>
          </p:cNvSpPr>
          <p:nvPr>
            <p:ph type="dt" idx="18"/>
          </p:nvPr>
        </p:nvSpPr>
        <p:spPr/>
        <p:txBody>
          <a:bodyPr/>
          <a:p>
            <a:fld id="{D8364A3A-AD76-46BC-886A-DC7D0F2B21F0}" type="datetime1">
              <a:rPr lang="en-IN"/>
              <a:t>27/12/2024</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1001"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Interfaces</a:t>
            </a:r>
            <a:r>
              <a:rPr b="0" lang="en-IN" sz="1500" spc="-1" strike="noStrike">
                <a:latin typeface="Arial"/>
              </a:rPr>
              <a:t> : 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Key Characteristics of Interfaces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Full Abstraction: Interfaces in Java are fully abstract, meaning they cannot have method implementations (except default or static methods since Java 8).</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Multiple Inheritance: A class can implement multiple interfaces, overcoming the single-inheritance limitation of classes.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Default Methods: From Java 8, interfaces can include default methods with implementation.</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Static Methods: Interfaces can have static methods that belong to the interface itself.</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Example : Interface with a method implements in a class.  Implement Sum and product using interfaces.</a:t>
            </a:r>
            <a:endParaRPr b="0" lang="en-IN" sz="1500" spc="-1" strike="noStrike">
              <a:latin typeface="Arial"/>
            </a:endParaRPr>
          </a:p>
        </p:txBody>
      </p:sp>
      <p:sp>
        <p:nvSpPr>
          <p:cNvPr id="4" name="PlaceHolder 3"/>
          <p:cNvSpPr>
            <a:spLocks noGrp="1"/>
          </p:cNvSpPr>
          <p:nvPr>
            <p:ph type="sldNum" idx="17"/>
          </p:nvPr>
        </p:nvSpPr>
        <p:spPr/>
        <p:txBody>
          <a:bodyPr/>
          <a:p>
            <a:fld id="{536C6228-7AB2-4244-8BCB-D57D82C674AB}" type="slidenum">
              <a:t>139</a:t>
            </a:fld>
          </a:p>
        </p:txBody>
      </p:sp>
      <p:sp>
        <p:nvSpPr>
          <p:cNvPr id="5" name="PlaceHolder 4"/>
          <p:cNvSpPr>
            <a:spLocks noGrp="1"/>
          </p:cNvSpPr>
          <p:nvPr>
            <p:ph type="dt" idx="18"/>
          </p:nvPr>
        </p:nvSpPr>
        <p:spPr/>
        <p:txBody>
          <a:bodyPr/>
          <a:p>
            <a:fld id="{DE442043-C54A-4136-85D3-2DE982140439}" type="datetime1">
              <a:rPr lang="en-IN"/>
              <a:t>27/12/2024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672"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673" name="" descr=""/>
          <p:cNvPicPr/>
          <p:nvPr/>
        </p:nvPicPr>
        <p:blipFill>
          <a:blip r:embed="rId1"/>
          <a:stretch/>
        </p:blipFill>
        <p:spPr>
          <a:xfrm>
            <a:off x="720000" y="1620000"/>
            <a:ext cx="7705080" cy="3346200"/>
          </a:xfrm>
          <a:prstGeom prst="rect">
            <a:avLst/>
          </a:prstGeom>
          <a:ln w="18000">
            <a:noFill/>
          </a:ln>
        </p:spPr>
      </p:pic>
      <p:sp>
        <p:nvSpPr>
          <p:cNvPr id="4" name="PlaceHolder 3"/>
          <p:cNvSpPr>
            <a:spLocks noGrp="1"/>
          </p:cNvSpPr>
          <p:nvPr>
            <p:ph type="sldNum" idx="2"/>
          </p:nvPr>
        </p:nvSpPr>
        <p:spPr/>
        <p:txBody>
          <a:bodyPr/>
          <a:p>
            <a:fld id="{3EB638FB-C225-4647-989E-06ECE1B2CA2B}" type="slidenum">
              <a:t>14</a:t>
            </a:fld>
          </a:p>
        </p:txBody>
      </p:sp>
      <p:sp>
        <p:nvSpPr>
          <p:cNvPr id="5" name="PlaceHolder 4"/>
          <p:cNvSpPr>
            <a:spLocks noGrp="1"/>
          </p:cNvSpPr>
          <p:nvPr>
            <p:ph type="dt" idx="3"/>
          </p:nvPr>
        </p:nvSpPr>
        <p:spPr/>
        <p:txBody>
          <a:bodyPr/>
          <a:p>
            <a:fld id="{8114373A-CF77-4664-AD97-AD276CE569BA}" type="datetime1">
              <a:rPr lang="en-IN"/>
              <a:t>27/12/2024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100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004" name="" descr=""/>
          <p:cNvPicPr/>
          <p:nvPr/>
        </p:nvPicPr>
        <p:blipFill>
          <a:blip r:embed="rId1"/>
          <a:stretch/>
        </p:blipFill>
        <p:spPr>
          <a:xfrm>
            <a:off x="0" y="0"/>
            <a:ext cx="5526360" cy="3350160"/>
          </a:xfrm>
          <a:prstGeom prst="rect">
            <a:avLst/>
          </a:prstGeom>
          <a:ln w="0">
            <a:noFill/>
          </a:ln>
        </p:spPr>
      </p:pic>
      <p:pic>
        <p:nvPicPr>
          <p:cNvPr id="1005" name="" descr=""/>
          <p:cNvPicPr/>
          <p:nvPr/>
        </p:nvPicPr>
        <p:blipFill>
          <a:blip r:embed="rId2"/>
          <a:stretch/>
        </p:blipFill>
        <p:spPr>
          <a:xfrm>
            <a:off x="4860000" y="1367640"/>
            <a:ext cx="5231160" cy="4227120"/>
          </a:xfrm>
          <a:prstGeom prst="rect">
            <a:avLst/>
          </a:prstGeom>
          <a:ln w="0">
            <a:noFill/>
          </a:ln>
        </p:spPr>
      </p:pic>
      <p:sp>
        <p:nvSpPr>
          <p:cNvPr id="4" name="PlaceHolder 3"/>
          <p:cNvSpPr>
            <a:spLocks noGrp="1"/>
          </p:cNvSpPr>
          <p:nvPr>
            <p:ph type="sldNum" idx="17"/>
          </p:nvPr>
        </p:nvSpPr>
        <p:spPr/>
        <p:txBody>
          <a:bodyPr/>
          <a:p>
            <a:fld id="{AFF98C99-1925-48FF-9A9D-8597398CA342}" type="slidenum">
              <a:t>140</a:t>
            </a:fld>
          </a:p>
        </p:txBody>
      </p:sp>
      <p:sp>
        <p:nvSpPr>
          <p:cNvPr id="5" name="PlaceHolder 4"/>
          <p:cNvSpPr>
            <a:spLocks noGrp="1"/>
          </p:cNvSpPr>
          <p:nvPr>
            <p:ph type="dt" idx="18"/>
          </p:nvPr>
        </p:nvSpPr>
        <p:spPr/>
        <p:txBody>
          <a:bodyPr/>
          <a:p>
            <a:fld id="{4B1ACFE8-9BCA-4316-8713-D2D25BE1E6EC}" type="datetime1">
              <a:rPr lang="en-IN"/>
              <a:t>27/12/2024</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Diamond Problem using Interfaces.</a:t>
            </a:r>
            <a:endParaRPr b="0" lang="en-IN" sz="4400" spc="-1" strike="noStrike">
              <a:latin typeface="Arial"/>
            </a:endParaRPr>
          </a:p>
        </p:txBody>
      </p:sp>
      <p:sp>
        <p:nvSpPr>
          <p:cNvPr id="1007"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Diamond Problem in Java occurs when a class implements multiple interfaces that have methods with the same signature. This can cause ambiguity in which method implementation to choose when an object references the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 the below given example, how Class C can implement the show() of both interface A and Interface B.</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1008" name="" descr=""/>
          <p:cNvPicPr/>
          <p:nvPr/>
        </p:nvPicPr>
        <p:blipFill>
          <a:blip r:embed="rId1"/>
          <a:stretch/>
        </p:blipFill>
        <p:spPr>
          <a:xfrm>
            <a:off x="900000" y="1615320"/>
            <a:ext cx="2457000" cy="2700720"/>
          </a:xfrm>
          <a:prstGeom prst="rect">
            <a:avLst/>
          </a:prstGeom>
          <a:ln w="0">
            <a:noFill/>
          </a:ln>
        </p:spPr>
      </p:pic>
      <p:sp>
        <p:nvSpPr>
          <p:cNvPr id="4" name="PlaceHolder 3"/>
          <p:cNvSpPr>
            <a:spLocks noGrp="1"/>
          </p:cNvSpPr>
          <p:nvPr>
            <p:ph type="sldNum" idx="17"/>
          </p:nvPr>
        </p:nvSpPr>
        <p:spPr/>
        <p:txBody>
          <a:bodyPr/>
          <a:p>
            <a:fld id="{7F790B55-291D-4E32-B042-9DBE10E658D3}" type="slidenum">
              <a:t>141</a:t>
            </a:fld>
          </a:p>
        </p:txBody>
      </p:sp>
      <p:sp>
        <p:nvSpPr>
          <p:cNvPr id="5" name="PlaceHolder 4"/>
          <p:cNvSpPr>
            <a:spLocks noGrp="1"/>
          </p:cNvSpPr>
          <p:nvPr>
            <p:ph type="dt" idx="18"/>
          </p:nvPr>
        </p:nvSpPr>
        <p:spPr/>
        <p:txBody>
          <a:bodyPr/>
          <a:p>
            <a:fld id="{274FCFCE-9EEB-45AE-973B-1FCC16E82C04}" type="datetime1">
              <a:rPr lang="en-IN"/>
              <a:t>27/12/2024</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1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Solving Diamond interface 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1011" name="" descr=""/>
          <p:cNvPicPr/>
          <p:nvPr/>
        </p:nvPicPr>
        <p:blipFill>
          <a:blip r:embed="rId1"/>
          <a:stretch/>
        </p:blipFill>
        <p:spPr>
          <a:xfrm>
            <a:off x="3600000" y="0"/>
            <a:ext cx="6171840" cy="5666400"/>
          </a:xfrm>
          <a:prstGeom prst="rect">
            <a:avLst/>
          </a:prstGeom>
          <a:ln w="0">
            <a:noFill/>
          </a:ln>
        </p:spPr>
      </p:pic>
      <p:sp>
        <p:nvSpPr>
          <p:cNvPr id="4" name="PlaceHolder 3"/>
          <p:cNvSpPr>
            <a:spLocks noGrp="1"/>
          </p:cNvSpPr>
          <p:nvPr>
            <p:ph type="sldNum" idx="17"/>
          </p:nvPr>
        </p:nvSpPr>
        <p:spPr/>
        <p:txBody>
          <a:bodyPr/>
          <a:p>
            <a:fld id="{269918AE-7873-4890-99E8-7097CEB264B3}" type="slidenum">
              <a:t>142</a:t>
            </a:fld>
          </a:p>
        </p:txBody>
      </p:sp>
      <p:sp>
        <p:nvSpPr>
          <p:cNvPr id="5" name="PlaceHolder 4"/>
          <p:cNvSpPr>
            <a:spLocks noGrp="1"/>
          </p:cNvSpPr>
          <p:nvPr>
            <p:ph type="dt" idx="18"/>
          </p:nvPr>
        </p:nvSpPr>
        <p:spPr/>
        <p:txBody>
          <a:bodyPr/>
          <a:p>
            <a:fld id="{47251399-F93F-4273-AACB-66CEE1A8512E}" type="datetime1">
              <a:rPr lang="en-IN"/>
              <a:t>27/12/2024</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Static Classes and Static Methods</a:t>
            </a:r>
            <a:endParaRPr b="0" lang="en-IN" sz="3200" spc="-1" strike="noStrike">
              <a:latin typeface="Arial"/>
            </a:endParaRPr>
          </a:p>
        </p:txBody>
      </p:sp>
      <p:sp>
        <p:nvSpPr>
          <p:cNvPr id="101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Method :</a:t>
            </a:r>
            <a:r>
              <a:rPr b="0" lang="en-IN" sz="2400" spc="-1" strike="noStrike">
                <a:latin typeface="Arial"/>
              </a:rPr>
              <a:t> A static method belongs to the class itself rather than any instance of the class. It can be invoked without creating an object of the class.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Class : </a:t>
            </a:r>
            <a:r>
              <a:rPr b="0" lang="en-IN" sz="2400" spc="-1" strike="noStrike">
                <a:latin typeface="Arial"/>
              </a:rPr>
              <a:t>In Java, static classes can only be defined as static nested classes. This means that a class marked as static must be nested within another class because top-level classes cannot have the static modifier.</a:t>
            </a:r>
            <a:endParaRPr b="0" lang="en-IN" sz="2400" spc="-1" strike="noStrike">
              <a:latin typeface="Arial"/>
            </a:endParaRPr>
          </a:p>
        </p:txBody>
      </p:sp>
      <p:sp>
        <p:nvSpPr>
          <p:cNvPr id="4" name="PlaceHolder 3"/>
          <p:cNvSpPr>
            <a:spLocks noGrp="1"/>
          </p:cNvSpPr>
          <p:nvPr>
            <p:ph type="sldNum" idx="17"/>
          </p:nvPr>
        </p:nvSpPr>
        <p:spPr/>
        <p:txBody>
          <a:bodyPr/>
          <a:p>
            <a:fld id="{12A6CB53-31C0-4E3E-974A-657A6AD6E9BD}" type="slidenum">
              <a:t>143</a:t>
            </a:fld>
          </a:p>
        </p:txBody>
      </p:sp>
      <p:sp>
        <p:nvSpPr>
          <p:cNvPr id="5" name="PlaceHolder 4"/>
          <p:cNvSpPr>
            <a:spLocks noGrp="1"/>
          </p:cNvSpPr>
          <p:nvPr>
            <p:ph type="dt" idx="18"/>
          </p:nvPr>
        </p:nvSpPr>
        <p:spPr/>
        <p:txBody>
          <a:bodyPr/>
          <a:p>
            <a:fld id="{0BFF7643-BA66-4FB8-8131-7785019BF962}" type="datetime1">
              <a:rPr lang="en-IN"/>
              <a:t>27/12/2024</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1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Static Class Example : </a:t>
            </a:r>
            <a:endParaRPr b="0" lang="en-IN" sz="2400" spc="-1" strike="noStrike">
              <a:latin typeface="Arial"/>
            </a:endParaRPr>
          </a:p>
        </p:txBody>
      </p:sp>
      <p:pic>
        <p:nvPicPr>
          <p:cNvPr id="1016" name="" descr=""/>
          <p:cNvPicPr/>
          <p:nvPr/>
        </p:nvPicPr>
        <p:blipFill>
          <a:blip r:embed="rId1"/>
          <a:stretch/>
        </p:blipFill>
        <p:spPr>
          <a:xfrm>
            <a:off x="0" y="1741680"/>
            <a:ext cx="10076400" cy="3294360"/>
          </a:xfrm>
          <a:prstGeom prst="rect">
            <a:avLst/>
          </a:prstGeom>
          <a:ln w="0">
            <a:noFill/>
          </a:ln>
        </p:spPr>
      </p:pic>
      <p:sp>
        <p:nvSpPr>
          <p:cNvPr id="4" name="PlaceHolder 3"/>
          <p:cNvSpPr>
            <a:spLocks noGrp="1"/>
          </p:cNvSpPr>
          <p:nvPr>
            <p:ph type="sldNum" idx="17"/>
          </p:nvPr>
        </p:nvSpPr>
        <p:spPr/>
        <p:txBody>
          <a:bodyPr/>
          <a:p>
            <a:fld id="{8872D312-DCB0-4A51-BD5A-FA3CC643A0FC}" type="slidenum">
              <a:t>144</a:t>
            </a:fld>
          </a:p>
        </p:txBody>
      </p:sp>
      <p:sp>
        <p:nvSpPr>
          <p:cNvPr id="5" name="PlaceHolder 4"/>
          <p:cNvSpPr>
            <a:spLocks noGrp="1"/>
          </p:cNvSpPr>
          <p:nvPr>
            <p:ph type="dt" idx="18"/>
          </p:nvPr>
        </p:nvSpPr>
        <p:spPr/>
        <p:txBody>
          <a:bodyPr/>
          <a:p>
            <a:fld id="{A432C45C-06B5-4786-B5BC-32890AC1D658}" type="datetime1">
              <a:rPr lang="en-IN"/>
              <a:t>27/12/2024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Single-Dimensional Array</a:t>
            </a:r>
            <a:endParaRPr b="0" lang="en-IN" sz="4400" spc="-1" strike="noStrike">
              <a:latin typeface="Arial"/>
            </a:endParaRPr>
          </a:p>
        </p:txBody>
      </p:sp>
      <p:sp>
        <p:nvSpPr>
          <p:cNvPr id="101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 </a:t>
            </a:r>
            <a:r>
              <a:rPr b="0" lang="en-IN" sz="2400" spc="-1" strike="noStrike">
                <a:latin typeface="Arial"/>
              </a:rPr>
              <a:t>A single-dimensional array in Java is a data structure that can store a fixed-size sequence of elements of the same data type. It is essentially a collection of elements accessed by a single index.</a:t>
            </a:r>
            <a:endParaRPr b="0" lang="en-IN" sz="2400" spc="-1" strike="noStrike">
              <a:latin typeface="Arial"/>
            </a:endParaRPr>
          </a:p>
          <a:p>
            <a:pPr>
              <a:lnSpc>
                <a:spcPct val="100000"/>
              </a:lnSpc>
              <a:spcBef>
                <a:spcPts val="1417"/>
              </a:spcBef>
              <a:buNone/>
            </a:pPr>
            <a:r>
              <a:rPr b="0" lang="en-IN" sz="2400" spc="-1" strike="noStrike">
                <a:latin typeface="Arial"/>
              </a:rPr>
              <a:t>Creating the array :</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r>
              <a:rPr b="0" lang="en-IN" sz="2400" spc="-1" strike="noStrike">
                <a:latin typeface="Arial"/>
              </a:rPr>
              <a:t>Example : Sum of all the element in the array.</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a:p>
            <a:pPr>
              <a:lnSpc>
                <a:spcPct val="100000"/>
              </a:lnSpc>
              <a:spcBef>
                <a:spcPts val="1417"/>
              </a:spcBef>
              <a:buNone/>
            </a:pPr>
            <a:endParaRPr b="0" lang="en-IN" sz="2400" spc="-1" strike="noStrike">
              <a:latin typeface="Arial"/>
            </a:endParaRPr>
          </a:p>
        </p:txBody>
      </p:sp>
      <p:pic>
        <p:nvPicPr>
          <p:cNvPr id="1019" name="" descr=""/>
          <p:cNvPicPr/>
          <p:nvPr/>
        </p:nvPicPr>
        <p:blipFill>
          <a:blip r:embed="rId1"/>
          <a:stretch/>
        </p:blipFill>
        <p:spPr>
          <a:xfrm>
            <a:off x="500400" y="2520000"/>
            <a:ext cx="4896000" cy="620640"/>
          </a:xfrm>
          <a:prstGeom prst="rect">
            <a:avLst/>
          </a:prstGeom>
          <a:ln w="0">
            <a:noFill/>
          </a:ln>
        </p:spPr>
      </p:pic>
      <p:sp>
        <p:nvSpPr>
          <p:cNvPr id="4" name="PlaceHolder 3"/>
          <p:cNvSpPr>
            <a:spLocks noGrp="1"/>
          </p:cNvSpPr>
          <p:nvPr>
            <p:ph type="sldNum" idx="20"/>
          </p:nvPr>
        </p:nvSpPr>
        <p:spPr/>
        <p:txBody>
          <a:bodyPr/>
          <a:p>
            <a:fld id="{68F6FA8C-5842-4EF1-9E6B-5B22801E69A0}" type="slidenum">
              <a:t>145</a:t>
            </a:fld>
          </a:p>
        </p:txBody>
      </p:sp>
      <p:sp>
        <p:nvSpPr>
          <p:cNvPr id="5" name="PlaceHolder 4"/>
          <p:cNvSpPr>
            <a:spLocks noGrp="1"/>
          </p:cNvSpPr>
          <p:nvPr>
            <p:ph type="dt" idx="21"/>
          </p:nvPr>
        </p:nvSpPr>
        <p:spPr/>
        <p:txBody>
          <a:bodyPr/>
          <a:p>
            <a:fld id="{2C0BECED-E3DF-4742-A8AD-FBA1BAE8E574}" type="datetime1">
              <a:rPr lang="en-IN"/>
              <a:t>27/12/2024</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Multi-Dimensional Arrays</a:t>
            </a:r>
            <a:endParaRPr b="0" lang="en-IN" sz="4400" spc="-1" strike="noStrike">
              <a:latin typeface="Arial"/>
            </a:endParaRPr>
          </a:p>
        </p:txBody>
      </p:sp>
      <p:sp>
        <p:nvSpPr>
          <p:cNvPr id="1021"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In Java, multi-dimensional arrays are arrays of arrays. They are used to store data in a grid or matrix format. Multi-dimensional arrays are primarily two-dimensional but can be extended to three or more dimensions as needed.</a:t>
            </a:r>
            <a:endParaRPr b="0" lang="en-IN" sz="2000" spc="-1" strike="noStrike">
              <a:latin typeface="Arial"/>
            </a:endParaRPr>
          </a:p>
          <a:p>
            <a:pPr>
              <a:lnSpc>
                <a:spcPct val="100000"/>
              </a:lnSpc>
              <a:spcBef>
                <a:spcPts val="1417"/>
              </a:spcBef>
              <a:buNone/>
            </a:pPr>
            <a:r>
              <a:rPr b="0" lang="en-IN" sz="2000" spc="-1" strike="noStrike">
                <a:latin typeface="Arial"/>
              </a:rPr>
              <a:t>Declaring and printing 2 x 2 matrix</a:t>
            </a:r>
            <a:endParaRPr b="0" lang="en-IN" sz="2000" spc="-1" strike="noStrike">
              <a:latin typeface="Arial"/>
            </a:endParaRPr>
          </a:p>
        </p:txBody>
      </p:sp>
      <p:pic>
        <p:nvPicPr>
          <p:cNvPr id="1022" name="" descr=""/>
          <p:cNvPicPr/>
          <p:nvPr/>
        </p:nvPicPr>
        <p:blipFill>
          <a:blip r:embed="rId1"/>
          <a:stretch/>
        </p:blipFill>
        <p:spPr>
          <a:xfrm>
            <a:off x="4320000" y="1887480"/>
            <a:ext cx="5612400" cy="3508920"/>
          </a:xfrm>
          <a:prstGeom prst="rect">
            <a:avLst/>
          </a:prstGeom>
          <a:ln w="0">
            <a:noFill/>
          </a:ln>
        </p:spPr>
      </p:pic>
      <p:sp>
        <p:nvSpPr>
          <p:cNvPr id="4" name="PlaceHolder 3"/>
          <p:cNvSpPr>
            <a:spLocks noGrp="1"/>
          </p:cNvSpPr>
          <p:nvPr>
            <p:ph type="sldNum" idx="20"/>
          </p:nvPr>
        </p:nvSpPr>
        <p:spPr/>
        <p:txBody>
          <a:bodyPr/>
          <a:p>
            <a:fld id="{54A42C22-AF80-48DC-830E-BF3DF9AD655D}" type="slidenum">
              <a:t>146</a:t>
            </a:fld>
          </a:p>
        </p:txBody>
      </p:sp>
      <p:sp>
        <p:nvSpPr>
          <p:cNvPr id="5" name="PlaceHolder 4"/>
          <p:cNvSpPr>
            <a:spLocks noGrp="1"/>
          </p:cNvSpPr>
          <p:nvPr>
            <p:ph type="dt" idx="21"/>
          </p:nvPr>
        </p:nvSpPr>
        <p:spPr/>
        <p:txBody>
          <a:bodyPr/>
          <a:p>
            <a:fld id="{63261F87-9A8B-4545-A7E4-1AB1DED9144F}" type="datetime1">
              <a:rPr lang="en-IN"/>
              <a:t>27/12/2024</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 of Objects</a:t>
            </a:r>
            <a:endParaRPr b="0" lang="en-IN" sz="4400" spc="-1" strike="noStrike">
              <a:latin typeface="Arial"/>
            </a:endParaRPr>
          </a:p>
        </p:txBody>
      </p:sp>
      <p:sp>
        <p:nvSpPr>
          <p:cNvPr id="102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An Array of Objects in Java is a collection where each element is an object. Java arrays can hold any data type, including objects, which makes them useful for organizing and managing multiple instances of a class.</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Example : Array of students and display them.</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p:txBody>
      </p:sp>
      <p:sp>
        <p:nvSpPr>
          <p:cNvPr id="4" name="PlaceHolder 3"/>
          <p:cNvSpPr>
            <a:spLocks noGrp="1"/>
          </p:cNvSpPr>
          <p:nvPr>
            <p:ph type="sldNum" idx="20"/>
          </p:nvPr>
        </p:nvSpPr>
        <p:spPr/>
        <p:txBody>
          <a:bodyPr/>
          <a:p>
            <a:fld id="{3C9E3A2C-FB79-4582-A927-492E53DF3576}" type="slidenum">
              <a:t>147</a:t>
            </a:fld>
          </a:p>
        </p:txBody>
      </p:sp>
      <p:sp>
        <p:nvSpPr>
          <p:cNvPr id="5" name="PlaceHolder 4"/>
          <p:cNvSpPr>
            <a:spLocks noGrp="1"/>
          </p:cNvSpPr>
          <p:nvPr>
            <p:ph type="dt" idx="21"/>
          </p:nvPr>
        </p:nvSpPr>
        <p:spPr/>
        <p:txBody>
          <a:bodyPr/>
          <a:p>
            <a:fld id="{6031FF7D-1D7D-4B0C-B5D8-5C0C04ED27D5}" type="datetime1">
              <a:rPr lang="en-IN"/>
              <a:t>27/12/2024</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Arrays utility class</a:t>
            </a:r>
            <a:endParaRPr b="0" lang="en-IN" sz="4400" spc="-1" strike="noStrike">
              <a:latin typeface="Arial"/>
            </a:endParaRPr>
          </a:p>
        </p:txBody>
      </p:sp>
      <p:sp>
        <p:nvSpPr>
          <p:cNvPr id="102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027" name="" descr=""/>
          <p:cNvPicPr/>
          <p:nvPr/>
        </p:nvPicPr>
        <p:blipFill>
          <a:blip r:embed="rId1"/>
          <a:stretch/>
        </p:blipFill>
        <p:spPr>
          <a:xfrm>
            <a:off x="186840" y="817920"/>
            <a:ext cx="6638040" cy="4218480"/>
          </a:xfrm>
          <a:prstGeom prst="rect">
            <a:avLst/>
          </a:prstGeom>
          <a:ln w="0">
            <a:noFill/>
          </a:ln>
        </p:spPr>
      </p:pic>
      <p:sp>
        <p:nvSpPr>
          <p:cNvPr id="4" name="PlaceHolder 3"/>
          <p:cNvSpPr>
            <a:spLocks noGrp="1"/>
          </p:cNvSpPr>
          <p:nvPr>
            <p:ph type="sldNum" idx="20"/>
          </p:nvPr>
        </p:nvSpPr>
        <p:spPr/>
        <p:txBody>
          <a:bodyPr/>
          <a:p>
            <a:fld id="{D898D849-B8D1-4F30-89BE-7DA796AC03FC}" type="slidenum">
              <a:t>148</a:t>
            </a:fld>
          </a:p>
        </p:txBody>
      </p:sp>
      <p:sp>
        <p:nvSpPr>
          <p:cNvPr id="5" name="PlaceHolder 4"/>
          <p:cNvSpPr>
            <a:spLocks noGrp="1"/>
          </p:cNvSpPr>
          <p:nvPr>
            <p:ph type="dt" idx="21"/>
          </p:nvPr>
        </p:nvSpPr>
        <p:spPr/>
        <p:txBody>
          <a:bodyPr/>
          <a:p>
            <a:fld id="{65C23C4A-39A3-4325-A256-E86D269C78A7}" type="datetime1">
              <a:rPr lang="en-IN"/>
              <a:t>27/12/2024</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1029" name="PlaceHolder 2"/>
          <p:cNvSpPr>
            <a:spLocks noGrp="1"/>
          </p:cNvSpPr>
          <p:nvPr>
            <p:ph/>
          </p:nvPr>
        </p:nvSpPr>
        <p:spPr>
          <a:xfrm>
            <a:off x="18000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The String class in Java is one of the most commonly used classes in the Java programming language. It is part of the java.lang package and represents an immutable sequence of characters.   </a:t>
            </a:r>
            <a:endParaRPr b="0" lang="en-IN" sz="1400" spc="-1" strike="noStrike">
              <a:latin typeface="Arial"/>
            </a:endParaRPr>
          </a:p>
          <a:p>
            <a:pPr>
              <a:lnSpc>
                <a:spcPct val="100000"/>
              </a:lnSpc>
              <a:spcBef>
                <a:spcPts val="1417"/>
              </a:spcBef>
              <a:buNone/>
            </a:pPr>
            <a:r>
              <a:rPr b="0" lang="en-IN" sz="1400" spc="-1" strike="noStrike">
                <a:latin typeface="Arial"/>
              </a:rPr>
              <a:t>Key Features of the String Class:</a:t>
            </a:r>
            <a:endParaRPr b="0" lang="en-IN" sz="1400" spc="-1" strike="noStrike">
              <a:latin typeface="Arial"/>
            </a:endParaRPr>
          </a:p>
          <a:p>
            <a:pPr>
              <a:lnSpc>
                <a:spcPct val="100000"/>
              </a:lnSpc>
              <a:spcBef>
                <a:spcPts val="1417"/>
              </a:spcBef>
              <a:buNone/>
            </a:pPr>
            <a:r>
              <a:rPr b="0" lang="en-IN" sz="1400" spc="-1" strike="noStrike">
                <a:latin typeface="Arial"/>
              </a:rPr>
              <a:t>Immutability:  Once a String object is created, its content cannot be changed. Any operation that modifies a String (e.g., concatenation, replacement) creates a new String object.</a:t>
            </a:r>
            <a:endParaRPr b="0" lang="en-IN" sz="1400" spc="-1" strike="noStrike">
              <a:latin typeface="Arial"/>
            </a:endParaRPr>
          </a:p>
          <a:p>
            <a:pPr>
              <a:lnSpc>
                <a:spcPct val="100000"/>
              </a:lnSpc>
              <a:spcBef>
                <a:spcPts val="1417"/>
              </a:spcBef>
              <a:buNone/>
            </a:pPr>
            <a:r>
              <a:rPr b="0" lang="en-IN" sz="1400" spc="-1" strike="noStrike">
                <a:latin typeface="Arial"/>
              </a:rPr>
              <a:t>Example : On the functions of String.</a:t>
            </a:r>
            <a:endParaRPr b="0" lang="en-IN" sz="1400" spc="-1" strike="noStrike">
              <a:latin typeface="Arial"/>
            </a:endParaRPr>
          </a:p>
        </p:txBody>
      </p:sp>
      <p:pic>
        <p:nvPicPr>
          <p:cNvPr id="1030" name="" descr=""/>
          <p:cNvPicPr/>
          <p:nvPr/>
        </p:nvPicPr>
        <p:blipFill>
          <a:blip r:embed="rId1"/>
          <a:stretch/>
        </p:blipFill>
        <p:spPr>
          <a:xfrm>
            <a:off x="180000" y="3927960"/>
            <a:ext cx="8165160" cy="1108440"/>
          </a:xfrm>
          <a:prstGeom prst="rect">
            <a:avLst/>
          </a:prstGeom>
          <a:ln w="0">
            <a:noFill/>
          </a:ln>
        </p:spPr>
      </p:pic>
      <p:pic>
        <p:nvPicPr>
          <p:cNvPr id="1031" name="" descr=""/>
          <p:cNvPicPr/>
          <p:nvPr/>
        </p:nvPicPr>
        <p:blipFill>
          <a:blip r:embed="rId2"/>
          <a:stretch/>
        </p:blipFill>
        <p:spPr>
          <a:xfrm>
            <a:off x="158400" y="2629800"/>
            <a:ext cx="6138000" cy="1146600"/>
          </a:xfrm>
          <a:prstGeom prst="rect">
            <a:avLst/>
          </a:prstGeom>
          <a:ln w="0">
            <a:noFill/>
          </a:ln>
        </p:spPr>
      </p:pic>
      <p:sp>
        <p:nvSpPr>
          <p:cNvPr id="4" name="PlaceHolder 3"/>
          <p:cNvSpPr>
            <a:spLocks noGrp="1"/>
          </p:cNvSpPr>
          <p:nvPr>
            <p:ph type="sldNum" idx="20"/>
          </p:nvPr>
        </p:nvSpPr>
        <p:spPr/>
        <p:txBody>
          <a:bodyPr/>
          <a:p>
            <a:fld id="{194018DE-6618-478C-BBAA-F84DBA907373}" type="slidenum">
              <a:t>149</a:t>
            </a:fld>
          </a:p>
        </p:txBody>
      </p:sp>
      <p:sp>
        <p:nvSpPr>
          <p:cNvPr id="5" name="PlaceHolder 4"/>
          <p:cNvSpPr>
            <a:spLocks noGrp="1"/>
          </p:cNvSpPr>
          <p:nvPr>
            <p:ph type="dt" idx="21"/>
          </p:nvPr>
        </p:nvSpPr>
        <p:spPr/>
        <p:txBody>
          <a:bodyPr/>
          <a:p>
            <a:fld id="{3F48A143-6099-4F04-824E-4BA7E5D05038}" type="datetime1">
              <a:rPr lang="en-IN"/>
              <a:t>27/12/2024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675"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676" name="" descr=""/>
          <p:cNvPicPr/>
          <p:nvPr/>
        </p:nvPicPr>
        <p:blipFill>
          <a:blip r:embed="rId1"/>
          <a:stretch/>
        </p:blipFill>
        <p:spPr>
          <a:xfrm>
            <a:off x="1270800" y="1310040"/>
            <a:ext cx="7560360" cy="3063960"/>
          </a:xfrm>
          <a:prstGeom prst="rect">
            <a:avLst/>
          </a:prstGeom>
          <a:ln w="18000">
            <a:noFill/>
          </a:ln>
        </p:spPr>
      </p:pic>
      <p:sp>
        <p:nvSpPr>
          <p:cNvPr id="4" name="PlaceHolder 3"/>
          <p:cNvSpPr>
            <a:spLocks noGrp="1"/>
          </p:cNvSpPr>
          <p:nvPr>
            <p:ph type="sldNum" idx="2"/>
          </p:nvPr>
        </p:nvSpPr>
        <p:spPr/>
        <p:txBody>
          <a:bodyPr/>
          <a:p>
            <a:fld id="{1CFBB18B-DBDA-4B48-9E59-B6962FC134A7}" type="slidenum">
              <a:t>15</a:t>
            </a:fld>
          </a:p>
        </p:txBody>
      </p:sp>
      <p:sp>
        <p:nvSpPr>
          <p:cNvPr id="5" name="PlaceHolder 4"/>
          <p:cNvSpPr>
            <a:spLocks noGrp="1"/>
          </p:cNvSpPr>
          <p:nvPr>
            <p:ph type="dt" idx="3"/>
          </p:nvPr>
        </p:nvSpPr>
        <p:spPr/>
        <p:txBody>
          <a:bodyPr/>
          <a:p>
            <a:fld id="{044E4A8C-8807-4007-9AFD-A610BDD902DC}" type="datetime1">
              <a:rPr lang="en-IN"/>
              <a:t>27/12/2024</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1033" name="PlaceHolder 2"/>
          <p:cNvSpPr>
            <a:spLocks noGrp="1"/>
          </p:cNvSpPr>
          <p:nvPr>
            <p:ph/>
          </p:nvPr>
        </p:nvSpPr>
        <p:spPr>
          <a:xfrm>
            <a:off x="18000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endParaRPr b="0" lang="en-IN" sz="1400" spc="-1" strike="noStrike">
              <a:latin typeface="Arial"/>
            </a:endParaRPr>
          </a:p>
        </p:txBody>
      </p:sp>
      <p:pic>
        <p:nvPicPr>
          <p:cNvPr id="1034" name="" descr=""/>
          <p:cNvPicPr/>
          <p:nvPr/>
        </p:nvPicPr>
        <p:blipFill>
          <a:blip r:embed="rId1"/>
          <a:stretch/>
        </p:blipFill>
        <p:spPr>
          <a:xfrm>
            <a:off x="237240" y="900000"/>
            <a:ext cx="7319160" cy="651240"/>
          </a:xfrm>
          <a:prstGeom prst="rect">
            <a:avLst/>
          </a:prstGeom>
          <a:ln w="0">
            <a:noFill/>
          </a:ln>
        </p:spPr>
      </p:pic>
      <p:pic>
        <p:nvPicPr>
          <p:cNvPr id="1035" name="" descr=""/>
          <p:cNvPicPr/>
          <p:nvPr/>
        </p:nvPicPr>
        <p:blipFill>
          <a:blip r:embed="rId2"/>
          <a:stretch/>
        </p:blipFill>
        <p:spPr>
          <a:xfrm>
            <a:off x="217080" y="1692720"/>
            <a:ext cx="7159320" cy="643680"/>
          </a:xfrm>
          <a:prstGeom prst="rect">
            <a:avLst/>
          </a:prstGeom>
          <a:ln w="0">
            <a:noFill/>
          </a:ln>
        </p:spPr>
      </p:pic>
      <p:pic>
        <p:nvPicPr>
          <p:cNvPr id="1036" name="" descr=""/>
          <p:cNvPicPr/>
          <p:nvPr/>
        </p:nvPicPr>
        <p:blipFill>
          <a:blip r:embed="rId3"/>
          <a:stretch/>
        </p:blipFill>
        <p:spPr>
          <a:xfrm>
            <a:off x="233280" y="2495520"/>
            <a:ext cx="6603120" cy="1100880"/>
          </a:xfrm>
          <a:prstGeom prst="rect">
            <a:avLst/>
          </a:prstGeom>
          <a:ln w="0">
            <a:noFill/>
          </a:ln>
        </p:spPr>
      </p:pic>
      <p:sp>
        <p:nvSpPr>
          <p:cNvPr id="4" name="PlaceHolder 3"/>
          <p:cNvSpPr>
            <a:spLocks noGrp="1"/>
          </p:cNvSpPr>
          <p:nvPr>
            <p:ph type="sldNum" idx="20"/>
          </p:nvPr>
        </p:nvSpPr>
        <p:spPr/>
        <p:txBody>
          <a:bodyPr/>
          <a:p>
            <a:fld id="{073A20C2-F0C7-49BF-877F-0606D6F7A7E4}" type="slidenum">
              <a:t>150</a:t>
            </a:fld>
          </a:p>
        </p:txBody>
      </p:sp>
      <p:sp>
        <p:nvSpPr>
          <p:cNvPr id="5" name="PlaceHolder 4"/>
          <p:cNvSpPr>
            <a:spLocks noGrp="1"/>
          </p:cNvSpPr>
          <p:nvPr>
            <p:ph type="dt" idx="21"/>
          </p:nvPr>
        </p:nvSpPr>
        <p:spPr/>
        <p:txBody>
          <a:bodyPr/>
          <a:p>
            <a:fld id="{C47B0444-7C46-4E07-A816-27FF71F2CA46}" type="datetime1">
              <a:rPr lang="en-IN"/>
              <a:t>27/12/2024</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103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StringBuffer class in Java is part of the java.lang package and is used to create mutable (modifiable) sequences of characters. Unlike the String class, which creates immutable objects, StringBuffer allows for efficient modifications such as insertions, deletions, and appends without creating a new object.</a:t>
            </a:r>
            <a:endParaRPr b="0" lang="en-IN" sz="2000" spc="-1" strike="noStrike">
              <a:latin typeface="Arial"/>
            </a:endParaRPr>
          </a:p>
          <a:p>
            <a:pPr>
              <a:lnSpc>
                <a:spcPct val="100000"/>
              </a:lnSpc>
              <a:spcBef>
                <a:spcPts val="1417"/>
              </a:spcBef>
              <a:buNone/>
            </a:pPr>
            <a:r>
              <a:rPr b="1" lang="en-IN" sz="2000" spc="-1" strike="noStrike">
                <a:latin typeface="Arial"/>
              </a:rPr>
              <a:t>Key Features of StringBuffer</a:t>
            </a:r>
            <a:endParaRPr b="0" lang="en-IN" sz="2000" spc="-1" strike="noStrike">
              <a:latin typeface="Arial"/>
            </a:endParaRPr>
          </a:p>
          <a:p>
            <a:pPr>
              <a:lnSpc>
                <a:spcPct val="100000"/>
              </a:lnSpc>
              <a:spcBef>
                <a:spcPts val="1417"/>
              </a:spcBef>
              <a:buNone/>
            </a:pPr>
            <a:r>
              <a:rPr b="0" lang="en-IN" sz="2000" spc="-1" strike="noStrike">
                <a:latin typeface="Arial"/>
              </a:rPr>
              <a:t>Mutability: You can modify the contents of a StringBuffer object without creating a new object.</a:t>
            </a:r>
            <a:endParaRPr b="0" lang="en-IN" sz="2000" spc="-1" strike="noStrike">
              <a:latin typeface="Arial"/>
            </a:endParaRPr>
          </a:p>
          <a:p>
            <a:pPr>
              <a:lnSpc>
                <a:spcPct val="100000"/>
              </a:lnSpc>
              <a:spcBef>
                <a:spcPts val="1417"/>
              </a:spcBef>
              <a:buNone/>
            </a:pPr>
            <a:r>
              <a:rPr b="0" lang="en-IN" sz="2000" spc="-1" strike="noStrike">
                <a:latin typeface="Arial"/>
              </a:rPr>
              <a:t>Thread-Safe: All methods of StringBuffer are synchronized, making it thread-safe.</a:t>
            </a:r>
            <a:endParaRPr b="0" lang="en-IN" sz="2000" spc="-1" strike="noStrike">
              <a:latin typeface="Arial"/>
            </a:endParaRPr>
          </a:p>
          <a:p>
            <a:pPr>
              <a:lnSpc>
                <a:spcPct val="100000"/>
              </a:lnSpc>
              <a:spcBef>
                <a:spcPts val="1417"/>
              </a:spcBef>
              <a:buNone/>
            </a:pPr>
            <a:r>
              <a:rPr b="0" lang="en-IN" sz="2000" spc="-1" strike="noStrike">
                <a:latin typeface="Arial"/>
              </a:rPr>
              <a:t>Dynamic Memory Allocation: The buffer grows dynamically as needed when new characters are added.</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B68D77E9-B8FE-4F0C-852C-30791F2A12B5}" type="slidenum">
              <a:t>151</a:t>
            </a:fld>
          </a:p>
        </p:txBody>
      </p:sp>
      <p:sp>
        <p:nvSpPr>
          <p:cNvPr id="5" name="PlaceHolder 4"/>
          <p:cNvSpPr>
            <a:spLocks noGrp="1"/>
          </p:cNvSpPr>
          <p:nvPr>
            <p:ph type="dt" idx="21"/>
          </p:nvPr>
        </p:nvSpPr>
        <p:spPr/>
        <p:txBody>
          <a:bodyPr/>
          <a:p>
            <a:fld id="{5107212B-21CF-4F41-AE28-96A3487950DF}" type="datetime1">
              <a:rPr lang="en-IN"/>
              <a:t>27/12/2024</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104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041" name="" descr=""/>
          <p:cNvPicPr/>
          <p:nvPr/>
        </p:nvPicPr>
        <p:blipFill>
          <a:blip r:embed="rId1"/>
          <a:stretch/>
        </p:blipFill>
        <p:spPr>
          <a:xfrm>
            <a:off x="2340000" y="0"/>
            <a:ext cx="5652360" cy="5145120"/>
          </a:xfrm>
          <a:prstGeom prst="rect">
            <a:avLst/>
          </a:prstGeom>
          <a:ln w="0">
            <a:noFill/>
          </a:ln>
        </p:spPr>
      </p:pic>
      <p:sp>
        <p:nvSpPr>
          <p:cNvPr id="4" name="PlaceHolder 3"/>
          <p:cNvSpPr>
            <a:spLocks noGrp="1"/>
          </p:cNvSpPr>
          <p:nvPr>
            <p:ph type="sldNum" idx="20"/>
          </p:nvPr>
        </p:nvSpPr>
        <p:spPr/>
        <p:txBody>
          <a:bodyPr/>
          <a:p>
            <a:fld id="{04B98B2A-2D61-45E9-AC01-F65ABF8FD679}" type="slidenum">
              <a:t>152</a:t>
            </a:fld>
          </a:p>
        </p:txBody>
      </p:sp>
      <p:sp>
        <p:nvSpPr>
          <p:cNvPr id="5" name="PlaceHolder 4"/>
          <p:cNvSpPr>
            <a:spLocks noGrp="1"/>
          </p:cNvSpPr>
          <p:nvPr>
            <p:ph type="dt" idx="21"/>
          </p:nvPr>
        </p:nvSpPr>
        <p:spPr/>
        <p:txBody>
          <a:bodyPr/>
          <a:p>
            <a:fld id="{7042EB94-72D8-4982-B5FC-EFCE04CBAF6C}" type="datetime1">
              <a:rPr lang="en-IN"/>
              <a:t>27/12/2024</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104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StringBuilder class in Java is a part of the java.lang package and provides a mutable sequence of characters. Unlike String, which is immutable, StringBuilder allows you to modify strings without creating new objects, which makes it more efficient for situations where frequent modifications to string content are required.</a:t>
            </a:r>
            <a:endParaRPr b="0" lang="en-IN" sz="2000" spc="-1" strike="noStrike">
              <a:latin typeface="Arial"/>
            </a:endParaRPr>
          </a:p>
          <a:p>
            <a:pPr>
              <a:lnSpc>
                <a:spcPct val="100000"/>
              </a:lnSpc>
              <a:spcBef>
                <a:spcPts val="1417"/>
              </a:spcBef>
              <a:buNone/>
            </a:pPr>
            <a:r>
              <a:rPr b="1" lang="en-IN" sz="2000" spc="-1" strike="noStrike">
                <a:latin typeface="Arial"/>
              </a:rPr>
              <a:t>Features of StringBuilder:</a:t>
            </a:r>
            <a:endParaRPr b="0" lang="en-IN" sz="2000" spc="-1" strike="noStrike">
              <a:latin typeface="Arial"/>
            </a:endParaRPr>
          </a:p>
          <a:p>
            <a:pPr>
              <a:lnSpc>
                <a:spcPct val="100000"/>
              </a:lnSpc>
              <a:spcBef>
                <a:spcPts val="1417"/>
              </a:spcBef>
              <a:buNone/>
            </a:pPr>
            <a:r>
              <a:rPr b="0" lang="en-IN" sz="2000" spc="-1" strike="noStrike">
                <a:latin typeface="Arial"/>
              </a:rPr>
              <a:t>Mutable: You can modify the content of a StringBuilder object without creating a new one.</a:t>
            </a:r>
            <a:endParaRPr b="0" lang="en-IN" sz="2000" spc="-1" strike="noStrike">
              <a:latin typeface="Arial"/>
            </a:endParaRPr>
          </a:p>
          <a:p>
            <a:pPr>
              <a:lnSpc>
                <a:spcPct val="100000"/>
              </a:lnSpc>
              <a:spcBef>
                <a:spcPts val="1417"/>
              </a:spcBef>
              <a:buNone/>
            </a:pPr>
            <a:r>
              <a:rPr b="0" lang="en-IN" sz="2000" spc="-1" strike="noStrike">
                <a:latin typeface="Arial"/>
              </a:rPr>
              <a:t>Efficient: It is faster than String for concatenation and other modifications because it doesn't create new objects.</a:t>
            </a:r>
            <a:endParaRPr b="0" lang="en-IN" sz="2000" spc="-1" strike="noStrike">
              <a:latin typeface="Arial"/>
            </a:endParaRPr>
          </a:p>
          <a:p>
            <a:pPr>
              <a:lnSpc>
                <a:spcPct val="100000"/>
              </a:lnSpc>
              <a:spcBef>
                <a:spcPts val="1417"/>
              </a:spcBef>
              <a:buNone/>
            </a:pPr>
            <a:r>
              <a:rPr b="0" lang="en-IN" sz="2000" spc="-1" strike="noStrike">
                <a:latin typeface="Arial"/>
              </a:rPr>
              <a:t>Not Thread-Safe: Unlike StringBuffer, StringBuilder is not synchronized, making it more suitable for single-threaded scenarios.</a:t>
            </a:r>
            <a:endParaRPr b="0" lang="en-IN" sz="2000" spc="-1" strike="noStrike">
              <a:latin typeface="Arial"/>
            </a:endParaRPr>
          </a:p>
        </p:txBody>
      </p:sp>
      <p:sp>
        <p:nvSpPr>
          <p:cNvPr id="4" name="PlaceHolder 3"/>
          <p:cNvSpPr>
            <a:spLocks noGrp="1"/>
          </p:cNvSpPr>
          <p:nvPr>
            <p:ph type="sldNum" idx="20"/>
          </p:nvPr>
        </p:nvSpPr>
        <p:spPr/>
        <p:txBody>
          <a:bodyPr/>
          <a:p>
            <a:fld id="{D7756C86-C8B5-4FD4-BBA6-C3ACE71299E9}" type="slidenum">
              <a:t>153</a:t>
            </a:fld>
          </a:p>
        </p:txBody>
      </p:sp>
      <p:sp>
        <p:nvSpPr>
          <p:cNvPr id="5" name="PlaceHolder 4"/>
          <p:cNvSpPr>
            <a:spLocks noGrp="1"/>
          </p:cNvSpPr>
          <p:nvPr>
            <p:ph type="dt" idx="21"/>
          </p:nvPr>
        </p:nvSpPr>
        <p:spPr/>
        <p:txBody>
          <a:bodyPr/>
          <a:p>
            <a:fld id="{A1D49687-F81E-4010-8472-E10C420F448C}" type="datetime1">
              <a:rPr lang="en-IN"/>
              <a:t>27/12/2024</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104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public class StringBuilderExample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public static void main(String[] args)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StringBuilder sb = new StringBuilder("Welcome");</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sb.append(" to 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sb.insert(11, " Programming");</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sb.replace(0, 7, "Hello");</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sb.delete(5, 11);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System.out.println(sb); // Output: HelloProgrammingJava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a:t>
            </a:r>
            <a:endParaRPr b="0" lang="en-IN" sz="2000" spc="-1" strike="noStrike">
              <a:latin typeface="Arial"/>
            </a:endParaRPr>
          </a:p>
          <a:p>
            <a:pPr>
              <a:lnSpc>
                <a:spcPct val="100000"/>
              </a:lnSpc>
              <a:spcBef>
                <a:spcPts val="1417"/>
              </a:spcBef>
              <a:buNone/>
            </a:pPr>
            <a:r>
              <a:rPr b="0" lang="en-IN" sz="2000" spc="-1" strike="noStrike">
                <a:latin typeface="Arial"/>
              </a:rPr>
              <a:t>}</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341361F2-FE03-4312-8C7D-A821D5754018}" type="slidenum">
              <a:t>154</a:t>
            </a:fld>
          </a:p>
        </p:txBody>
      </p:sp>
      <p:sp>
        <p:nvSpPr>
          <p:cNvPr id="5" name="PlaceHolder 4"/>
          <p:cNvSpPr>
            <a:spLocks noGrp="1"/>
          </p:cNvSpPr>
          <p:nvPr>
            <p:ph type="dt" idx="21"/>
          </p:nvPr>
        </p:nvSpPr>
        <p:spPr/>
        <p:txBody>
          <a:bodyPr/>
          <a:p>
            <a:fld id="{6F5772C8-3EC3-4330-8357-41CCB09CF055}" type="datetime1">
              <a:rPr lang="en-IN"/>
              <a:t>27/12/2024</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1047"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Regular expressions (Regex) in Java are powerful tools used for pattern matching and text manipulation. They are implemented through the java.util.regex package and allow developers to define search patterns for strings.</a:t>
            </a:r>
            <a:endParaRPr b="0" lang="en-IN" sz="1600" spc="-1" strike="noStrike">
              <a:latin typeface="Arial"/>
            </a:endParaRPr>
          </a:p>
          <a:p>
            <a:pPr>
              <a:lnSpc>
                <a:spcPct val="100000"/>
              </a:lnSpc>
              <a:spcBef>
                <a:spcPts val="1417"/>
              </a:spcBef>
              <a:buNone/>
            </a:pPr>
            <a:r>
              <a:rPr b="0" lang="en-IN" sz="1600" spc="-1" strike="noStrike">
                <a:latin typeface="Arial"/>
              </a:rPr>
              <a:t>Key Classes in java.util.regex:</a:t>
            </a:r>
            <a:endParaRPr b="0" lang="en-IN" sz="1600" spc="-1" strike="noStrike">
              <a:latin typeface="Arial"/>
            </a:endParaRPr>
          </a:p>
          <a:p>
            <a:pPr>
              <a:lnSpc>
                <a:spcPct val="100000"/>
              </a:lnSpc>
              <a:spcBef>
                <a:spcPts val="1417"/>
              </a:spcBef>
              <a:buNone/>
            </a:pPr>
            <a:r>
              <a:rPr b="1" lang="en-IN" sz="1600" spc="-1" strike="noStrike">
                <a:latin typeface="Arial"/>
              </a:rPr>
              <a:t>Pattern</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 compiled representation of a regular expression.</a:t>
            </a:r>
            <a:endParaRPr b="0" lang="en-IN" sz="1600" spc="-1" strike="noStrike">
              <a:latin typeface="Arial"/>
            </a:endParaRPr>
          </a:p>
          <a:p>
            <a:pPr>
              <a:lnSpc>
                <a:spcPct val="100000"/>
              </a:lnSpc>
              <a:spcBef>
                <a:spcPts val="1417"/>
              </a:spcBef>
              <a:buNone/>
            </a:pPr>
            <a:r>
              <a:rPr b="0" lang="en-IN" sz="1600" spc="-1" strike="noStrike">
                <a:latin typeface="Arial"/>
              </a:rPr>
              <a:t>Use the Pattern.compile(String regex) method to create a Pattern object.</a:t>
            </a:r>
            <a:endParaRPr b="0" lang="en-IN" sz="1600" spc="-1" strike="noStrike">
              <a:latin typeface="Arial"/>
            </a:endParaRPr>
          </a:p>
          <a:p>
            <a:pPr>
              <a:lnSpc>
                <a:spcPct val="100000"/>
              </a:lnSpc>
              <a:spcBef>
                <a:spcPts val="1417"/>
              </a:spcBef>
              <a:buNone/>
            </a:pPr>
            <a:r>
              <a:rPr b="1" lang="en-IN" sz="1600" spc="-1" strike="noStrike">
                <a:latin typeface="Arial"/>
              </a:rPr>
              <a:t>Matcher</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An engine that performs match operations on a character sequence using a Pattern.</a:t>
            </a:r>
            <a:endParaRPr b="0" lang="en-IN" sz="1600" spc="-1" strike="noStrike">
              <a:latin typeface="Arial"/>
            </a:endParaRPr>
          </a:p>
          <a:p>
            <a:pPr>
              <a:lnSpc>
                <a:spcPct val="100000"/>
              </a:lnSpc>
              <a:spcBef>
                <a:spcPts val="1417"/>
              </a:spcBef>
              <a:buNone/>
            </a:pPr>
            <a:r>
              <a:rPr b="0" lang="en-IN" sz="1600" spc="-1" strike="noStrike">
                <a:latin typeface="Arial"/>
              </a:rPr>
              <a:t>Created by calling pattern.matcher(CharSequence).</a:t>
            </a:r>
            <a:endParaRPr b="0" lang="en-IN" sz="1600" spc="-1" strike="noStrike">
              <a:latin typeface="Arial"/>
            </a:endParaRPr>
          </a:p>
          <a:p>
            <a:pPr>
              <a:lnSpc>
                <a:spcPct val="100000"/>
              </a:lnSpc>
              <a:spcBef>
                <a:spcPts val="1417"/>
              </a:spcBef>
              <a:buNone/>
            </a:pPr>
            <a:r>
              <a:rPr b="0" lang="en-IN" sz="1600" spc="-1" strike="noStrike">
                <a:latin typeface="Arial"/>
              </a:rPr>
              <a:t>PatternSyntaxException:</a:t>
            </a:r>
            <a:endParaRPr b="0" lang="en-IN" sz="1600" spc="-1" strike="noStrike">
              <a:latin typeface="Arial"/>
            </a:endParaRPr>
          </a:p>
          <a:p>
            <a:pPr>
              <a:lnSpc>
                <a:spcPct val="100000"/>
              </a:lnSpc>
              <a:spcBef>
                <a:spcPts val="1417"/>
              </a:spcBef>
              <a:buNone/>
            </a:pPr>
            <a:endParaRPr b="0" lang="en-IN" sz="1600" spc="-1" strike="noStrike">
              <a:latin typeface="Arial"/>
            </a:endParaRPr>
          </a:p>
          <a:p>
            <a:pPr>
              <a:lnSpc>
                <a:spcPct val="100000"/>
              </a:lnSpc>
              <a:spcBef>
                <a:spcPts val="1417"/>
              </a:spcBef>
              <a:buNone/>
            </a:pPr>
            <a:r>
              <a:rPr b="0" lang="en-IN" sz="1600" spc="-1" strike="noStrike">
                <a:latin typeface="Arial"/>
              </a:rPr>
              <a:t>Thrown when there is a syntax error in the regular expression.</a:t>
            </a:r>
            <a:endParaRPr b="0" lang="en-IN" sz="1600" spc="-1" strike="noStrike">
              <a:latin typeface="Arial"/>
            </a:endParaRPr>
          </a:p>
        </p:txBody>
      </p:sp>
      <p:sp>
        <p:nvSpPr>
          <p:cNvPr id="4" name="PlaceHolder 3"/>
          <p:cNvSpPr>
            <a:spLocks noGrp="1"/>
          </p:cNvSpPr>
          <p:nvPr>
            <p:ph type="sldNum" idx="20"/>
          </p:nvPr>
        </p:nvSpPr>
        <p:spPr/>
        <p:txBody>
          <a:bodyPr/>
          <a:p>
            <a:fld id="{9037A2A1-8C16-4B70-AF07-592AD535205D}" type="slidenum">
              <a:t>155</a:t>
            </a:fld>
          </a:p>
        </p:txBody>
      </p:sp>
      <p:sp>
        <p:nvSpPr>
          <p:cNvPr id="5" name="PlaceHolder 4"/>
          <p:cNvSpPr>
            <a:spLocks noGrp="1"/>
          </p:cNvSpPr>
          <p:nvPr>
            <p:ph type="dt" idx="21"/>
          </p:nvPr>
        </p:nvSpPr>
        <p:spPr/>
        <p:txBody>
          <a:bodyPr/>
          <a:p>
            <a:fld id="{6B9513E1-C820-409A-9EF2-BB69C2D37978}" type="datetime1">
              <a:rPr lang="en-IN"/>
              <a:t>27/12/2024</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1049"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050" name="" descr=""/>
          <p:cNvPicPr/>
          <p:nvPr/>
        </p:nvPicPr>
        <p:blipFill>
          <a:blip r:embed="rId1"/>
          <a:stretch/>
        </p:blipFill>
        <p:spPr>
          <a:xfrm>
            <a:off x="360" y="0"/>
            <a:ext cx="10076760" cy="4622400"/>
          </a:xfrm>
          <a:prstGeom prst="rect">
            <a:avLst/>
          </a:prstGeom>
          <a:ln w="0">
            <a:noFill/>
          </a:ln>
        </p:spPr>
      </p:pic>
      <p:pic>
        <p:nvPicPr>
          <p:cNvPr id="1051" name="" descr=""/>
          <p:cNvPicPr/>
          <p:nvPr/>
        </p:nvPicPr>
        <p:blipFill>
          <a:blip r:embed="rId2"/>
          <a:stretch/>
        </p:blipFill>
        <p:spPr>
          <a:xfrm>
            <a:off x="1620000" y="4680000"/>
            <a:ext cx="1192320" cy="544680"/>
          </a:xfrm>
          <a:prstGeom prst="rect">
            <a:avLst/>
          </a:prstGeom>
          <a:ln w="0">
            <a:noFill/>
          </a:ln>
        </p:spPr>
      </p:pic>
      <p:sp>
        <p:nvSpPr>
          <p:cNvPr id="4" name="PlaceHolder 3"/>
          <p:cNvSpPr>
            <a:spLocks noGrp="1"/>
          </p:cNvSpPr>
          <p:nvPr>
            <p:ph type="sldNum" idx="20"/>
          </p:nvPr>
        </p:nvSpPr>
        <p:spPr/>
        <p:txBody>
          <a:bodyPr/>
          <a:p>
            <a:fld id="{7E281546-9FBA-4871-9409-529C8FA312BA}" type="slidenum">
              <a:t>156</a:t>
            </a:fld>
          </a:p>
        </p:txBody>
      </p:sp>
      <p:sp>
        <p:nvSpPr>
          <p:cNvPr id="5" name="PlaceHolder 4"/>
          <p:cNvSpPr>
            <a:spLocks noGrp="1"/>
          </p:cNvSpPr>
          <p:nvPr>
            <p:ph type="dt" idx="21"/>
          </p:nvPr>
        </p:nvSpPr>
        <p:spPr/>
        <p:txBody>
          <a:bodyPr/>
          <a:p>
            <a:fld id="{1FBED2B8-FB61-498F-9613-5AC7EFC21C4E}" type="datetime1">
              <a:rPr lang="en-IN"/>
              <a:t>27/12/2024</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Defining the purpose of Java exceptions</a:t>
            </a:r>
            <a:endParaRPr b="0" lang="en-IN" sz="3600" spc="-1" strike="noStrike">
              <a:latin typeface="Arial"/>
            </a:endParaRPr>
          </a:p>
        </p:txBody>
      </p:sp>
      <p:sp>
        <p:nvSpPr>
          <p:cNvPr id="105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The primary purpose of Java exceptions is to provide a mechanism for managing errors and other exceptional conditions that arise during the execution of a program.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allow developers to write the main logic of a program separately from the code that handles errors.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By using try-catch blocks, you can encapsulate the normal flow and handle exceptions in a dedicated section of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They include detailed information, such as a description of the error, the stack trace, and the class and method where the exception occurred.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Using exceptions, developers can handle errors gracefully and recover from them without crashing the program.</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can be thrown and propagated up the call stack using the throw keyword.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enforces error handling at compile time for checked exceptions (subclasses of Exception but not RuntimeException), ensuring developers consider exceptional cases.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also provides unchecked exceptions (subclasses of RuntimeException) for errors that usually indicate programming bugs and don’t require mandatory handling.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Try...catch..finally clauses.</a:t>
            </a:r>
            <a:endParaRPr b="0" lang="en-IN" sz="1400" spc="-1" strike="noStrike">
              <a:latin typeface="Arial"/>
            </a:endParaRPr>
          </a:p>
        </p:txBody>
      </p:sp>
      <p:sp>
        <p:nvSpPr>
          <p:cNvPr id="4" name="PlaceHolder 3"/>
          <p:cNvSpPr>
            <a:spLocks noGrp="1"/>
          </p:cNvSpPr>
          <p:nvPr>
            <p:ph type="sldNum" idx="23"/>
          </p:nvPr>
        </p:nvSpPr>
        <p:spPr/>
        <p:txBody>
          <a:bodyPr/>
          <a:p>
            <a:fld id="{9B16A959-542D-46B0-BA1D-0B1C579B0169}" type="slidenum">
              <a:t>157</a:t>
            </a:fld>
          </a:p>
        </p:txBody>
      </p:sp>
      <p:sp>
        <p:nvSpPr>
          <p:cNvPr id="5" name="PlaceHolder 4"/>
          <p:cNvSpPr>
            <a:spLocks noGrp="1"/>
          </p:cNvSpPr>
          <p:nvPr>
            <p:ph type="dt" idx="24"/>
          </p:nvPr>
        </p:nvSpPr>
        <p:spPr/>
        <p:txBody>
          <a:bodyPr/>
          <a:p>
            <a:fld id="{63A6A5A5-95DA-483A-8D2E-F636F6867272}" type="datetime1">
              <a:rPr lang="en-IN"/>
              <a:t>27/12/2024</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5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056" name="" descr=""/>
          <p:cNvPicPr/>
          <p:nvPr/>
        </p:nvPicPr>
        <p:blipFill>
          <a:blip r:embed="rId1"/>
          <a:stretch/>
        </p:blipFill>
        <p:spPr>
          <a:xfrm>
            <a:off x="188280" y="-180000"/>
            <a:ext cx="5388480" cy="2711520"/>
          </a:xfrm>
          <a:prstGeom prst="rect">
            <a:avLst/>
          </a:prstGeom>
          <a:ln w="0">
            <a:noFill/>
          </a:ln>
        </p:spPr>
      </p:pic>
      <p:pic>
        <p:nvPicPr>
          <p:cNvPr id="1057" name="" descr=""/>
          <p:cNvPicPr/>
          <p:nvPr/>
        </p:nvPicPr>
        <p:blipFill>
          <a:blip r:embed="rId2"/>
          <a:stretch/>
        </p:blipFill>
        <p:spPr>
          <a:xfrm>
            <a:off x="792000" y="2561760"/>
            <a:ext cx="3776760" cy="3375000"/>
          </a:xfrm>
          <a:prstGeom prst="rect">
            <a:avLst/>
          </a:prstGeom>
          <a:ln w="0">
            <a:noFill/>
          </a:ln>
        </p:spPr>
      </p:pic>
      <p:sp>
        <p:nvSpPr>
          <p:cNvPr id="4" name="PlaceHolder 3"/>
          <p:cNvSpPr>
            <a:spLocks noGrp="1"/>
          </p:cNvSpPr>
          <p:nvPr>
            <p:ph type="sldNum" idx="23"/>
          </p:nvPr>
        </p:nvSpPr>
        <p:spPr/>
        <p:txBody>
          <a:bodyPr/>
          <a:p>
            <a:fld id="{8A3447AB-B46E-487F-A47E-42B65BE3041E}" type="slidenum">
              <a:t>158</a:t>
            </a:fld>
          </a:p>
        </p:txBody>
      </p:sp>
      <p:sp>
        <p:nvSpPr>
          <p:cNvPr id="5" name="PlaceHolder 4"/>
          <p:cNvSpPr>
            <a:spLocks noGrp="1"/>
          </p:cNvSpPr>
          <p:nvPr>
            <p:ph type="dt" idx="24"/>
          </p:nvPr>
        </p:nvSpPr>
        <p:spPr/>
        <p:txBody>
          <a:bodyPr/>
          <a:p>
            <a:fld id="{9A6A8D94-89C9-463C-AEDD-5B21CD011F23}" type="datetime1">
              <a:rPr lang="en-IN"/>
              <a:t>27/12/2024</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Java exceptions</a:t>
            </a:r>
            <a:endParaRPr b="0" lang="en-IN" sz="3600" spc="-1" strike="noStrike">
              <a:latin typeface="Arial"/>
            </a:endParaRPr>
          </a:p>
        </p:txBody>
      </p:sp>
      <p:sp>
        <p:nvSpPr>
          <p:cNvPr id="1059"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060" name="" descr=""/>
          <p:cNvPicPr/>
          <p:nvPr/>
        </p:nvPicPr>
        <p:blipFill>
          <a:blip r:embed="rId1"/>
          <a:stretch/>
        </p:blipFill>
        <p:spPr>
          <a:xfrm>
            <a:off x="720000" y="720000"/>
            <a:ext cx="8820360" cy="4452120"/>
          </a:xfrm>
          <a:prstGeom prst="rect">
            <a:avLst/>
          </a:prstGeom>
          <a:ln w="0">
            <a:noFill/>
          </a:ln>
        </p:spPr>
      </p:pic>
      <p:sp>
        <p:nvSpPr>
          <p:cNvPr id="4" name="PlaceHolder 3"/>
          <p:cNvSpPr>
            <a:spLocks noGrp="1"/>
          </p:cNvSpPr>
          <p:nvPr>
            <p:ph type="sldNum" idx="23"/>
          </p:nvPr>
        </p:nvSpPr>
        <p:spPr/>
        <p:txBody>
          <a:bodyPr/>
          <a:p>
            <a:fld id="{D97A602D-F005-4E6E-8AF7-645B526BEC7F}" type="slidenum">
              <a:t>159</a:t>
            </a:fld>
          </a:p>
        </p:txBody>
      </p:sp>
      <p:sp>
        <p:nvSpPr>
          <p:cNvPr id="5" name="PlaceHolder 4"/>
          <p:cNvSpPr>
            <a:spLocks noGrp="1"/>
          </p:cNvSpPr>
          <p:nvPr>
            <p:ph type="dt" idx="24"/>
          </p:nvPr>
        </p:nvSpPr>
        <p:spPr/>
        <p:txBody>
          <a:bodyPr/>
          <a:p>
            <a:fld id="{7F78A631-CF63-481D-B89F-6A1ED222A6A6}" type="datetime1">
              <a:rPr lang="en-IN"/>
              <a:t>27/12/2024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67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679" name="" descr=""/>
          <p:cNvPicPr/>
          <p:nvPr/>
        </p:nvPicPr>
        <p:blipFill>
          <a:blip r:embed="rId1"/>
          <a:stretch/>
        </p:blipFill>
        <p:spPr>
          <a:xfrm>
            <a:off x="1994760" y="1100520"/>
            <a:ext cx="6112440" cy="3483360"/>
          </a:xfrm>
          <a:prstGeom prst="rect">
            <a:avLst/>
          </a:prstGeom>
          <a:ln w="18000">
            <a:noFill/>
          </a:ln>
        </p:spPr>
      </p:pic>
      <p:sp>
        <p:nvSpPr>
          <p:cNvPr id="4" name="PlaceHolder 3"/>
          <p:cNvSpPr>
            <a:spLocks noGrp="1"/>
          </p:cNvSpPr>
          <p:nvPr>
            <p:ph type="sldNum" idx="2"/>
          </p:nvPr>
        </p:nvSpPr>
        <p:spPr/>
        <p:txBody>
          <a:bodyPr/>
          <a:p>
            <a:fld id="{B6262461-B50D-4392-A859-EE8E1CF06845}" type="slidenum">
              <a:t>16</a:t>
            </a:fld>
          </a:p>
        </p:txBody>
      </p:sp>
      <p:sp>
        <p:nvSpPr>
          <p:cNvPr id="5" name="PlaceHolder 4"/>
          <p:cNvSpPr>
            <a:spLocks noGrp="1"/>
          </p:cNvSpPr>
          <p:nvPr>
            <p:ph type="dt" idx="3"/>
          </p:nvPr>
        </p:nvSpPr>
        <p:spPr/>
        <p:txBody>
          <a:bodyPr/>
          <a:p>
            <a:fld id="{41882FD9-380D-4270-9BAF-5F711F377402}" type="datetime1">
              <a:rPr lang="en-IN"/>
              <a:t>27/12/2024</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the try and throw Statements.</a:t>
            </a:r>
            <a:endParaRPr b="0" lang="en-IN" sz="4400" spc="-1" strike="noStrike">
              <a:latin typeface="Arial"/>
            </a:endParaRPr>
          </a:p>
        </p:txBody>
      </p:sp>
      <p:sp>
        <p:nvSpPr>
          <p:cNvPr id="106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the try and throw statements are used in exception handling. Here's how they work:</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try Block</a:t>
            </a:r>
            <a:r>
              <a:rPr b="0" lang="en-IN" sz="2000" spc="-1" strike="noStrike">
                <a:latin typeface="Arial"/>
              </a:rPr>
              <a:t> : The try block contains the code that might throw an exception. If an exception occurs within the try block, it is caught and handled by an associated catch block or propagated to the caller if not caught.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throw Statement : </a:t>
            </a:r>
            <a:r>
              <a:rPr b="0" lang="en-IN" sz="2000" spc="-1" strike="noStrike">
                <a:latin typeface="Arial"/>
              </a:rPr>
              <a:t>The throw statement is used to explicitly throw an exception. This can be a built-in exception (like NullPointerException, IOException, etc.) or a custom exception.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Example : Throw an exception for the invalid age.  Create InvalidAgeException.</a:t>
            </a:r>
            <a:endParaRPr b="0" lang="en-IN" sz="2000" spc="-1" strike="noStrike">
              <a:latin typeface="Arial"/>
            </a:endParaRPr>
          </a:p>
        </p:txBody>
      </p:sp>
      <p:sp>
        <p:nvSpPr>
          <p:cNvPr id="4" name="PlaceHolder 3"/>
          <p:cNvSpPr>
            <a:spLocks noGrp="1"/>
          </p:cNvSpPr>
          <p:nvPr>
            <p:ph type="sldNum" idx="23"/>
          </p:nvPr>
        </p:nvSpPr>
        <p:spPr/>
        <p:txBody>
          <a:bodyPr/>
          <a:p>
            <a:fld id="{B6609C9C-57A4-473A-9BA8-6C6FE071A04C}" type="slidenum">
              <a:t>160</a:t>
            </a:fld>
          </a:p>
        </p:txBody>
      </p:sp>
      <p:sp>
        <p:nvSpPr>
          <p:cNvPr id="5" name="PlaceHolder 4"/>
          <p:cNvSpPr>
            <a:spLocks noGrp="1"/>
          </p:cNvSpPr>
          <p:nvPr>
            <p:ph type="dt" idx="24"/>
          </p:nvPr>
        </p:nvSpPr>
        <p:spPr/>
        <p:txBody>
          <a:bodyPr/>
          <a:p>
            <a:fld id="{AC2F1940-D146-4013-9B46-6AB609629567}" type="datetime1">
              <a:rPr lang="en-IN"/>
              <a:t>27/12/2024</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the catch, multi-catch, and finally clauses</a:t>
            </a:r>
            <a:endParaRPr b="0" lang="en-IN" sz="3200" spc="-1" strike="noStrike">
              <a:latin typeface="Arial"/>
            </a:endParaRPr>
          </a:p>
        </p:txBody>
      </p:sp>
      <p:sp>
        <p:nvSpPr>
          <p:cNvPr id="106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Java, the try-catch-finally construct is used for exception handling, enabling you to gracefully handle errors or unexpected conditions during program execution.</a:t>
            </a:r>
            <a:endParaRPr b="0" lang="en-IN" sz="2400" spc="-1" strike="noStrike">
              <a:latin typeface="Arial"/>
            </a:endParaRPr>
          </a:p>
        </p:txBody>
      </p:sp>
      <p:pic>
        <p:nvPicPr>
          <p:cNvPr id="1065" name="" descr=""/>
          <p:cNvPicPr/>
          <p:nvPr/>
        </p:nvPicPr>
        <p:blipFill>
          <a:blip r:embed="rId1"/>
          <a:stretch/>
        </p:blipFill>
        <p:spPr>
          <a:xfrm>
            <a:off x="720000" y="1980000"/>
            <a:ext cx="4050360" cy="2251800"/>
          </a:xfrm>
          <a:prstGeom prst="rect">
            <a:avLst/>
          </a:prstGeom>
          <a:ln w="0">
            <a:noFill/>
          </a:ln>
        </p:spPr>
      </p:pic>
      <p:sp>
        <p:nvSpPr>
          <p:cNvPr id="4" name="PlaceHolder 3"/>
          <p:cNvSpPr>
            <a:spLocks noGrp="1"/>
          </p:cNvSpPr>
          <p:nvPr>
            <p:ph type="sldNum" idx="23"/>
          </p:nvPr>
        </p:nvSpPr>
        <p:spPr/>
        <p:txBody>
          <a:bodyPr/>
          <a:p>
            <a:fld id="{DB7E17D9-0B17-4549-B91A-CAA5F93E83F9}" type="slidenum">
              <a:t>161</a:t>
            </a:fld>
          </a:p>
        </p:txBody>
      </p:sp>
      <p:sp>
        <p:nvSpPr>
          <p:cNvPr id="5" name="PlaceHolder 4"/>
          <p:cNvSpPr>
            <a:spLocks noGrp="1"/>
          </p:cNvSpPr>
          <p:nvPr>
            <p:ph type="dt" idx="24"/>
          </p:nvPr>
        </p:nvSpPr>
        <p:spPr/>
        <p:txBody>
          <a:bodyPr/>
          <a:p>
            <a:fld id="{7F37D9D2-592D-42BC-8D8E-E4C76B78F9E8}" type="datetime1">
              <a:rPr lang="en-IN"/>
              <a:t>27/12/2024</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multi-catch </a:t>
            </a:r>
            <a:endParaRPr b="0" lang="en-IN" sz="3200" spc="-1" strike="noStrike">
              <a:latin typeface="Arial"/>
            </a:endParaRPr>
          </a:p>
        </p:txBody>
      </p:sp>
      <p:sp>
        <p:nvSpPr>
          <p:cNvPr id="1067"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Multi-Catch Clause : </a:t>
            </a:r>
            <a:r>
              <a:rPr b="0" lang="en-IN" sz="2400" spc="-1" strike="noStrike">
                <a:latin typeface="Arial"/>
              </a:rPr>
              <a:t>Introduced in Java 7, the multi-catch block allows a single catch block to handle multiple exception types using the | operator.</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068" name="" descr=""/>
          <p:cNvPicPr/>
          <p:nvPr/>
        </p:nvPicPr>
        <p:blipFill>
          <a:blip r:embed="rId1"/>
          <a:stretch/>
        </p:blipFill>
        <p:spPr>
          <a:xfrm>
            <a:off x="1260000" y="1800000"/>
            <a:ext cx="7212960" cy="3791160"/>
          </a:xfrm>
          <a:prstGeom prst="rect">
            <a:avLst/>
          </a:prstGeom>
          <a:ln w="0">
            <a:noFill/>
          </a:ln>
        </p:spPr>
      </p:pic>
      <p:sp>
        <p:nvSpPr>
          <p:cNvPr id="4" name="PlaceHolder 3"/>
          <p:cNvSpPr>
            <a:spLocks noGrp="1"/>
          </p:cNvSpPr>
          <p:nvPr>
            <p:ph type="sldNum" idx="23"/>
          </p:nvPr>
        </p:nvSpPr>
        <p:spPr/>
        <p:txBody>
          <a:bodyPr/>
          <a:p>
            <a:fld id="{CB9D868B-A25A-4AB0-A751-8BCC65FBC751}" type="slidenum">
              <a:t>162</a:t>
            </a:fld>
          </a:p>
        </p:txBody>
      </p:sp>
      <p:sp>
        <p:nvSpPr>
          <p:cNvPr id="5" name="PlaceHolder 4"/>
          <p:cNvSpPr>
            <a:spLocks noGrp="1"/>
          </p:cNvSpPr>
          <p:nvPr>
            <p:ph type="dt" idx="24"/>
          </p:nvPr>
        </p:nvSpPr>
        <p:spPr/>
        <p:txBody>
          <a:bodyPr/>
          <a:p>
            <a:fld id="{D3A1F8B5-791D-44D6-8C85-D6636D269228}" type="datetime1">
              <a:rPr lang="en-IN"/>
              <a:t>27/12/2024</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Autoclose resources with a try-with-resources statement</a:t>
            </a:r>
            <a:endParaRPr b="0" lang="en-IN" sz="2800" spc="-1" strike="noStrike">
              <a:latin typeface="Arial"/>
            </a:endParaRPr>
          </a:p>
        </p:txBody>
      </p:sp>
      <p:sp>
        <p:nvSpPr>
          <p:cNvPr id="1070" name="PlaceHolder 2"/>
          <p:cNvSpPr>
            <a:spLocks noGrp="1"/>
          </p:cNvSpPr>
          <p:nvPr>
            <p:ph/>
          </p:nvPr>
        </p:nvSpPr>
        <p:spPr>
          <a:xfrm>
            <a:off x="180000" y="63828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the try-with-resources statement is a feature introduced in Java 7 to simplify the management of resources like files, sockets, or database connections. It ensures that each resource is closed automatically at the end of the statement, without requiring explicit close() calls.</a:t>
            </a:r>
            <a:endParaRPr b="0" lang="en-IN" sz="1600" spc="-1" strike="noStrike">
              <a:latin typeface="Arial"/>
            </a:endParaRPr>
          </a:p>
        </p:txBody>
      </p:sp>
      <p:pic>
        <p:nvPicPr>
          <p:cNvPr id="1071" name="" descr=""/>
          <p:cNvPicPr/>
          <p:nvPr/>
        </p:nvPicPr>
        <p:blipFill>
          <a:blip r:embed="rId1"/>
          <a:stretch/>
        </p:blipFill>
        <p:spPr>
          <a:xfrm>
            <a:off x="536760" y="1718640"/>
            <a:ext cx="8996760" cy="3498120"/>
          </a:xfrm>
          <a:prstGeom prst="rect">
            <a:avLst/>
          </a:prstGeom>
          <a:ln w="0">
            <a:noFill/>
          </a:ln>
        </p:spPr>
      </p:pic>
      <p:sp>
        <p:nvSpPr>
          <p:cNvPr id="4" name="PlaceHolder 3"/>
          <p:cNvSpPr>
            <a:spLocks noGrp="1"/>
          </p:cNvSpPr>
          <p:nvPr>
            <p:ph type="sldNum" idx="23"/>
          </p:nvPr>
        </p:nvSpPr>
        <p:spPr/>
        <p:txBody>
          <a:bodyPr/>
          <a:p>
            <a:fld id="{936DD865-D82B-4850-A217-9981A3206053}" type="slidenum">
              <a:t>163</a:t>
            </a:fld>
          </a:p>
        </p:txBody>
      </p:sp>
      <p:sp>
        <p:nvSpPr>
          <p:cNvPr id="5" name="PlaceHolder 4"/>
          <p:cNvSpPr>
            <a:spLocks noGrp="1"/>
          </p:cNvSpPr>
          <p:nvPr>
            <p:ph type="dt" idx="24"/>
          </p:nvPr>
        </p:nvSpPr>
        <p:spPr/>
        <p:txBody>
          <a:bodyPr/>
          <a:p>
            <a:fld id="{A39370A3-70BF-4F2B-86B2-B36D4DD8CCDD}" type="datetime1">
              <a:rPr lang="en-IN"/>
              <a:t>27/12/2024</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Recognizing common exception classes and categories</a:t>
            </a:r>
            <a:endParaRPr b="0" lang="en-IN" sz="2800" spc="-1" strike="noStrike">
              <a:latin typeface="Arial"/>
            </a:endParaRPr>
          </a:p>
        </p:txBody>
      </p:sp>
      <p:sp>
        <p:nvSpPr>
          <p:cNvPr id="107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a robust exception-handling mechanism to deal with runtime errors. Exceptions in Java are categorized into checked exceptions, unchecked exceptions, and errors.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Checked Exceptions</a:t>
            </a:r>
            <a:r>
              <a:rPr b="0" lang="en-IN" sz="1400" spc="-1" strike="noStrike">
                <a:latin typeface="Arial"/>
              </a:rPr>
              <a:t> : Checked exceptions must be either declared in the throws clause of a method or handled using a try-catch block. They are subclasses of java.lang.Exception, except for RuntimeException.  Some of the checked exceptions are : IOException, FileNotFoundException, SQLException, ClassNotFoundException,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Unchecked exceptions</a:t>
            </a:r>
            <a:r>
              <a:rPr b="0" lang="en-IN" sz="1400" spc="-1" strike="noStrike">
                <a:latin typeface="Arial"/>
              </a:rPr>
              <a:t> (also called runtime exceptions) are not checked by the compiler. These are subclasses of RuntimeException. Common Unchecked Exceptions:ArithmeticException, NullPointerException, ArrayIndexOutOfBoundsException, ClassCastException, IllegalArgumentException,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r>
              <a:rPr b="1" lang="en-IN" sz="1400" spc="-1" strike="noStrike">
                <a:latin typeface="Arial"/>
              </a:rPr>
              <a:t>Errors :</a:t>
            </a:r>
            <a:r>
              <a:rPr b="0" lang="en-IN" sz="1400" spc="-1" strike="noStrike">
                <a:latin typeface="Arial"/>
              </a:rPr>
              <a:t>Errors are serious issues that are generally beyond the control of the application (e.g., hardware failures). They are subclasses of java.lang.Error. Some of the errors are : StackOverflowError OutOfMemoryError, NoClassDefFoundError, VirtualMachineError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1074" name="" descr=""/>
          <p:cNvPicPr/>
          <p:nvPr/>
        </p:nvPicPr>
        <p:blipFill>
          <a:blip r:embed="rId1"/>
          <a:stretch/>
        </p:blipFill>
        <p:spPr>
          <a:xfrm>
            <a:off x="1287360" y="3942000"/>
            <a:ext cx="8249400" cy="1634760"/>
          </a:xfrm>
          <a:prstGeom prst="rect">
            <a:avLst/>
          </a:prstGeom>
          <a:ln w="0">
            <a:noFill/>
          </a:ln>
        </p:spPr>
      </p:pic>
      <p:sp>
        <p:nvSpPr>
          <p:cNvPr id="4" name="PlaceHolder 3"/>
          <p:cNvSpPr>
            <a:spLocks noGrp="1"/>
          </p:cNvSpPr>
          <p:nvPr>
            <p:ph type="sldNum" idx="23"/>
          </p:nvPr>
        </p:nvSpPr>
        <p:spPr/>
        <p:txBody>
          <a:bodyPr/>
          <a:p>
            <a:fld id="{2EA739E8-73B4-4763-AAD5-5DF7DDD14928}" type="slidenum">
              <a:t>164</a:t>
            </a:fld>
          </a:p>
        </p:txBody>
      </p:sp>
      <p:sp>
        <p:nvSpPr>
          <p:cNvPr id="5" name="PlaceHolder 4"/>
          <p:cNvSpPr>
            <a:spLocks noGrp="1"/>
          </p:cNvSpPr>
          <p:nvPr>
            <p:ph type="dt" idx="24"/>
          </p:nvPr>
        </p:nvSpPr>
        <p:spPr/>
        <p:txBody>
          <a:bodyPr/>
          <a:p>
            <a:fld id="{69F12BD6-0F89-43E6-A5BE-C11B52FB4546}" type="datetime1">
              <a:rPr lang="en-IN"/>
              <a:t>27/12/2024</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exceptions</a:t>
            </a:r>
            <a:endParaRPr b="0" lang="en-IN" sz="4400" spc="-1" strike="noStrike">
              <a:latin typeface="Arial"/>
            </a:endParaRPr>
          </a:p>
        </p:txBody>
      </p:sp>
      <p:sp>
        <p:nvSpPr>
          <p:cNvPr id="107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Creating custom exceptions in Java involves extending the Exception or RuntimeException classes. Custom exceptions are useful when you need to represent application-specific error conditions.</a:t>
            </a:r>
            <a:endParaRPr b="0" lang="en-IN" sz="2200" spc="-1" strike="noStrike">
              <a:latin typeface="Arial"/>
            </a:endParaRPr>
          </a:p>
        </p:txBody>
      </p:sp>
      <p:pic>
        <p:nvPicPr>
          <p:cNvPr id="1077" name="" descr=""/>
          <p:cNvPicPr/>
          <p:nvPr/>
        </p:nvPicPr>
        <p:blipFill>
          <a:blip r:embed="rId1"/>
          <a:stretch/>
        </p:blipFill>
        <p:spPr>
          <a:xfrm>
            <a:off x="540000" y="1802160"/>
            <a:ext cx="4282200" cy="2334600"/>
          </a:xfrm>
          <a:prstGeom prst="rect">
            <a:avLst/>
          </a:prstGeom>
          <a:ln w="0">
            <a:noFill/>
          </a:ln>
        </p:spPr>
      </p:pic>
      <p:pic>
        <p:nvPicPr>
          <p:cNvPr id="1078" name="" descr=""/>
          <p:cNvPicPr/>
          <p:nvPr/>
        </p:nvPicPr>
        <p:blipFill>
          <a:blip r:embed="rId2"/>
          <a:stretch/>
        </p:blipFill>
        <p:spPr>
          <a:xfrm>
            <a:off x="5040000" y="3005640"/>
            <a:ext cx="4316760" cy="1851120"/>
          </a:xfrm>
          <a:prstGeom prst="rect">
            <a:avLst/>
          </a:prstGeom>
          <a:ln w="0">
            <a:noFill/>
          </a:ln>
        </p:spPr>
      </p:pic>
      <p:sp>
        <p:nvSpPr>
          <p:cNvPr id="4" name="PlaceHolder 3"/>
          <p:cNvSpPr>
            <a:spLocks noGrp="1"/>
          </p:cNvSpPr>
          <p:nvPr>
            <p:ph type="sldNum" idx="23"/>
          </p:nvPr>
        </p:nvSpPr>
        <p:spPr/>
        <p:txBody>
          <a:bodyPr/>
          <a:p>
            <a:fld id="{F7088C16-E821-45EC-8434-8DE039BC743D}" type="slidenum">
              <a:t>165</a:t>
            </a:fld>
          </a:p>
        </p:txBody>
      </p:sp>
      <p:sp>
        <p:nvSpPr>
          <p:cNvPr id="5" name="PlaceHolder 4"/>
          <p:cNvSpPr>
            <a:spLocks noGrp="1"/>
          </p:cNvSpPr>
          <p:nvPr>
            <p:ph type="dt" idx="24"/>
          </p:nvPr>
        </p:nvSpPr>
        <p:spPr/>
        <p:txBody>
          <a:bodyPr/>
          <a:p>
            <a:fld id="{7D10A89B-31B1-49DF-A4B2-4CCFD418403B}" type="datetime1">
              <a:rPr lang="en-IN"/>
              <a:t>27/12/2024</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Singleton Design Pattern </a:t>
            </a:r>
            <a:endParaRPr b="0" lang="en-IN" sz="4400" spc="-1" strike="noStrike">
              <a:latin typeface="Arial"/>
            </a:endParaRPr>
          </a:p>
        </p:txBody>
      </p:sp>
      <p:sp>
        <p:nvSpPr>
          <p:cNvPr id="108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Singleton Design Pattern is a creational design pattern in Java that ensures a class has only one instance and provides a global point of access to it. This pattern is useful when exactly one object is needed to coordinate actions across the system.</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 Singleton class in java.</a:t>
            </a:r>
            <a:endParaRPr b="0" lang="en-IN" sz="3200" spc="-1" strike="noStrike">
              <a:latin typeface="Arial"/>
            </a:endParaRPr>
          </a:p>
        </p:txBody>
      </p:sp>
      <p:sp>
        <p:nvSpPr>
          <p:cNvPr id="4" name="PlaceHolder 3"/>
          <p:cNvSpPr>
            <a:spLocks noGrp="1"/>
          </p:cNvSpPr>
          <p:nvPr>
            <p:ph type="sldNum" idx="26"/>
          </p:nvPr>
        </p:nvSpPr>
        <p:spPr/>
        <p:txBody>
          <a:bodyPr/>
          <a:p>
            <a:fld id="{7397B14E-1601-4A2A-A8D9-0217AF23EADF}" type="slidenum">
              <a:t>166</a:t>
            </a:fld>
          </a:p>
        </p:txBody>
      </p:sp>
      <p:sp>
        <p:nvSpPr>
          <p:cNvPr id="5" name="PlaceHolder 4"/>
          <p:cNvSpPr>
            <a:spLocks noGrp="1"/>
          </p:cNvSpPr>
          <p:nvPr>
            <p:ph type="dt" idx="27"/>
          </p:nvPr>
        </p:nvSpPr>
        <p:spPr/>
        <p:txBody>
          <a:bodyPr/>
          <a:p>
            <a:fld id="{CC2A9ED6-0DD9-4EE7-B9A6-41373998C5F7}" type="datetime1">
              <a:rPr lang="en-IN"/>
              <a:t>27/12/2024</a:t>
            </a:fld>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Factory Design Pattern </a:t>
            </a:r>
            <a:endParaRPr b="0" lang="en-IN" sz="4400" spc="-1" strike="noStrike">
              <a:latin typeface="Arial"/>
            </a:endParaRPr>
          </a:p>
        </p:txBody>
      </p:sp>
      <p:sp>
        <p:nvSpPr>
          <p:cNvPr id="108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The Factory Design Pattern in Java is a creational design pattern that provides a way to create objects without exposing the instantiation logic to the client. Instead of using the new keyword to instantiate objects directly, the creation logic is encapsulated in a separate factory class.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Key Concepts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Encapsulation of Object Creation Logic: The factory class handles the object creation process.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Flexibility: Makes it easy to introduce new object types without modifying the client code.</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Abstraction: Hides the specific implementation details of the object being created.</a:t>
            </a:r>
            <a:endParaRPr b="0" lang="en-IN" sz="2200" spc="-1" strike="noStrike">
              <a:latin typeface="Arial"/>
            </a:endParaRPr>
          </a:p>
        </p:txBody>
      </p:sp>
      <p:sp>
        <p:nvSpPr>
          <p:cNvPr id="4" name="PlaceHolder 3"/>
          <p:cNvSpPr>
            <a:spLocks noGrp="1"/>
          </p:cNvSpPr>
          <p:nvPr>
            <p:ph type="sldNum" idx="26"/>
          </p:nvPr>
        </p:nvSpPr>
        <p:spPr/>
        <p:txBody>
          <a:bodyPr/>
          <a:p>
            <a:fld id="{5BCC4E6A-0686-4865-B578-01F262A5EBE7}" type="slidenum">
              <a:t>167</a:t>
            </a:fld>
          </a:p>
        </p:txBody>
      </p:sp>
      <p:sp>
        <p:nvSpPr>
          <p:cNvPr id="5" name="PlaceHolder 4"/>
          <p:cNvSpPr>
            <a:spLocks noGrp="1"/>
          </p:cNvSpPr>
          <p:nvPr>
            <p:ph type="dt" idx="27"/>
          </p:nvPr>
        </p:nvSpPr>
        <p:spPr/>
        <p:txBody>
          <a:bodyPr/>
          <a:p>
            <a:fld id="{CC9B2DD0-2D2C-4BE9-BB3A-DC8C7782F3A5}" type="datetime1">
              <a:rPr lang="en-IN"/>
              <a:t>27/12/2024</a:t>
            </a:fld>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Abstract Factory Design Pattern </a:t>
            </a:r>
            <a:endParaRPr b="0" lang="en-IN" sz="4400" spc="-1" strike="noStrike">
              <a:latin typeface="Arial"/>
            </a:endParaRPr>
          </a:p>
        </p:txBody>
      </p:sp>
      <p:sp>
        <p:nvSpPr>
          <p:cNvPr id="108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Abstract Factory Design Pattern is a creational design pattern that provides an interface for creating families of related or dependent objects without specifying their concrete classes. It is especially useful when the system needs to be independent of how its products are created and represented.</a:t>
            </a:r>
            <a:endParaRPr b="0" lang="en-IN" sz="3200" spc="-1" strike="noStrike">
              <a:latin typeface="Arial"/>
            </a:endParaRPr>
          </a:p>
        </p:txBody>
      </p:sp>
      <p:sp>
        <p:nvSpPr>
          <p:cNvPr id="4" name="PlaceHolder 3"/>
          <p:cNvSpPr>
            <a:spLocks noGrp="1"/>
          </p:cNvSpPr>
          <p:nvPr>
            <p:ph type="sldNum" idx="26"/>
          </p:nvPr>
        </p:nvSpPr>
        <p:spPr/>
        <p:txBody>
          <a:bodyPr/>
          <a:p>
            <a:fld id="{A62AD035-28DA-4FE5-86E7-558C77C6F955}" type="slidenum">
              <a:t>168</a:t>
            </a:fld>
          </a:p>
        </p:txBody>
      </p:sp>
      <p:sp>
        <p:nvSpPr>
          <p:cNvPr id="5" name="PlaceHolder 4"/>
          <p:cNvSpPr>
            <a:spLocks noGrp="1"/>
          </p:cNvSpPr>
          <p:nvPr>
            <p:ph type="dt" idx="27"/>
          </p:nvPr>
        </p:nvSpPr>
        <p:spPr/>
        <p:txBody>
          <a:bodyPr/>
          <a:p>
            <a:fld id="{DAA04B47-4665-4BD2-868B-34BDD9A24E14}" type="datetime1">
              <a:rPr lang="en-IN"/>
              <a:t>27/12/2024</a:t>
            </a:fld>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Builder Design Pattern </a:t>
            </a:r>
            <a:endParaRPr b="0" lang="en-IN" sz="4400" spc="-1" strike="noStrike">
              <a:latin typeface="Arial"/>
            </a:endParaRPr>
          </a:p>
        </p:txBody>
      </p:sp>
      <p:sp>
        <p:nvSpPr>
          <p:cNvPr id="1086" name="PlaceHolder 2"/>
          <p:cNvSpPr>
            <a:spLocks noGrp="1"/>
          </p:cNvSpPr>
          <p:nvPr>
            <p:ph/>
          </p:nvPr>
        </p:nvSpPr>
        <p:spPr>
          <a:xfrm>
            <a:off x="186840" y="65448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Builder Design Pattern is a creational pattern in Java that allows for the step-by-step construction of complex objects. It separates the construction process from the representation so that the same construction process can create different representations.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This pattern is particularly useful when: The object to be constructed has many optional parameters.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object is immutable.</a:t>
            </a:r>
            <a:endParaRPr b="0" lang="en-IN" sz="2600" spc="-1" strike="noStrike">
              <a:latin typeface="Arial"/>
            </a:endParaRPr>
          </a:p>
        </p:txBody>
      </p:sp>
      <p:sp>
        <p:nvSpPr>
          <p:cNvPr id="4" name="PlaceHolder 3"/>
          <p:cNvSpPr>
            <a:spLocks noGrp="1"/>
          </p:cNvSpPr>
          <p:nvPr>
            <p:ph type="sldNum" idx="26"/>
          </p:nvPr>
        </p:nvSpPr>
        <p:spPr/>
        <p:txBody>
          <a:bodyPr/>
          <a:p>
            <a:fld id="{C141767F-574B-4A3D-A0E1-85D141DF1556}" type="slidenum">
              <a:t>169</a:t>
            </a:fld>
          </a:p>
        </p:txBody>
      </p:sp>
      <p:sp>
        <p:nvSpPr>
          <p:cNvPr id="5" name="PlaceHolder 4"/>
          <p:cNvSpPr>
            <a:spLocks noGrp="1"/>
          </p:cNvSpPr>
          <p:nvPr>
            <p:ph type="dt" idx="27"/>
          </p:nvPr>
        </p:nvSpPr>
        <p:spPr/>
        <p:txBody>
          <a:bodyPr/>
          <a:p>
            <a:fld id="{50ED86EA-40DE-45AE-AE4C-6D1761EAAF95}" type="datetime1">
              <a:rPr lang="en-IN"/>
              <a:t>27/12/2024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681"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682" name="" descr=""/>
          <p:cNvPicPr/>
          <p:nvPr/>
        </p:nvPicPr>
        <p:blipFill>
          <a:blip r:embed="rId1"/>
          <a:stretch/>
        </p:blipFill>
        <p:spPr>
          <a:xfrm>
            <a:off x="2017800" y="990000"/>
            <a:ext cx="6066720" cy="3704400"/>
          </a:xfrm>
          <a:prstGeom prst="rect">
            <a:avLst/>
          </a:prstGeom>
          <a:ln w="18000">
            <a:noFill/>
          </a:ln>
        </p:spPr>
      </p:pic>
      <p:sp>
        <p:nvSpPr>
          <p:cNvPr id="4" name="PlaceHolder 3"/>
          <p:cNvSpPr>
            <a:spLocks noGrp="1"/>
          </p:cNvSpPr>
          <p:nvPr>
            <p:ph type="sldNum" idx="2"/>
          </p:nvPr>
        </p:nvSpPr>
        <p:spPr/>
        <p:txBody>
          <a:bodyPr/>
          <a:p>
            <a:fld id="{2FF4867C-56C9-46C9-959F-D8A18FFF8348}" type="slidenum">
              <a:t>17</a:t>
            </a:fld>
          </a:p>
        </p:txBody>
      </p:sp>
      <p:sp>
        <p:nvSpPr>
          <p:cNvPr id="5" name="PlaceHolder 4"/>
          <p:cNvSpPr>
            <a:spLocks noGrp="1"/>
          </p:cNvSpPr>
          <p:nvPr>
            <p:ph type="dt" idx="3"/>
          </p:nvPr>
        </p:nvSpPr>
        <p:spPr/>
        <p:txBody>
          <a:bodyPr/>
          <a:p>
            <a:fld id="{779BF49A-6750-4F48-8077-E81BA16F13D6}" type="datetime1">
              <a:rPr lang="en-IN"/>
              <a:t>27/12/2024</a:t>
            </a:fld>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Template Method Design Pattern </a:t>
            </a:r>
            <a:endParaRPr b="0" lang="en-IN" sz="4400" spc="-1" strike="noStrike">
              <a:latin typeface="Arial"/>
            </a:endParaRPr>
          </a:p>
        </p:txBody>
      </p:sp>
      <p:sp>
        <p:nvSpPr>
          <p:cNvPr id="108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In Template pattern, an abstract class exposes defined way(s)/template(s) to execute its methods. Its subclasses can override the method implementation as per need but the invocation is to be in the same way as defined by an abstract class. This pattern comes under behavior pattern category.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Method is a behavioral design pattern that defines the skeleton of an algorithm in the superclass but lets subclasses override specific steps of the algorithm without changing its structure.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Pattern is simple abstract class with Runtime polymorphism. Implementation is there in the derived classes.  Based on the user selection, corresponding derived class object is assigned to the base class variable and overridden method is called so that corresponding method of the object is called.</a:t>
            </a:r>
            <a:endParaRPr b="0" lang="en-IN" sz="2000" spc="-1" strike="noStrike">
              <a:latin typeface="Arial"/>
            </a:endParaRPr>
          </a:p>
        </p:txBody>
      </p:sp>
      <p:sp>
        <p:nvSpPr>
          <p:cNvPr id="4" name="PlaceHolder 3"/>
          <p:cNvSpPr>
            <a:spLocks noGrp="1"/>
          </p:cNvSpPr>
          <p:nvPr>
            <p:ph type="sldNum" idx="26"/>
          </p:nvPr>
        </p:nvSpPr>
        <p:spPr/>
        <p:txBody>
          <a:bodyPr/>
          <a:p>
            <a:fld id="{5FA28808-322F-4C1C-BEB2-4ED7C7D16E22}" type="slidenum">
              <a:t>170</a:t>
            </a:fld>
          </a:p>
        </p:txBody>
      </p:sp>
      <p:sp>
        <p:nvSpPr>
          <p:cNvPr id="5" name="PlaceHolder 4"/>
          <p:cNvSpPr>
            <a:spLocks noGrp="1"/>
          </p:cNvSpPr>
          <p:nvPr>
            <p:ph type="dt" idx="27"/>
          </p:nvPr>
        </p:nvSpPr>
        <p:spPr/>
        <p:txBody>
          <a:bodyPr/>
          <a:p>
            <a:fld id="{F0F276DB-DF32-422C-851D-9D885A575A8B}" type="datetime1">
              <a:rPr lang="en-IN"/>
              <a:t>27/12/2024</a:t>
            </a:fld>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Bridge Design Pattern</a:t>
            </a:r>
            <a:endParaRPr b="0" lang="en-IN" sz="4400" spc="-1" strike="noStrike">
              <a:latin typeface="Arial"/>
            </a:endParaRPr>
          </a:p>
        </p:txBody>
      </p:sp>
      <p:sp>
        <p:nvSpPr>
          <p:cNvPr id="109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buNone/>
            </a:pPr>
            <a:r>
              <a:rPr b="0" lang="en-IN" sz="2600" spc="-1" strike="noStrike">
                <a:solidFill>
                  <a:srgbClr val="808080"/>
                </a:solidFill>
                <a:latin typeface="Consolas"/>
              </a:rPr>
              <a:t>Bridge pattern: Two implementations are bridged together.  Here color is implemented separately and it is bridged or embedded as part of shape as aggregation.</a:t>
            </a: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The Bridge Design Pattern is a structural design pattern that decouples an abstraction from its implementation so that the two can vary independently. This pattern is useful when you need to extend a class in multiple dimensions independently, without creating an explosion of subclasses.</a:t>
            </a:r>
            <a:endParaRPr b="0" lang="en-IN" sz="2600" spc="-1" strike="noStrike">
              <a:latin typeface="Arial"/>
            </a:endParaRPr>
          </a:p>
          <a:p>
            <a:pPr>
              <a:lnSpc>
                <a:spcPct val="100000"/>
              </a:lnSpc>
              <a:buNone/>
            </a:pP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 </a:t>
            </a:r>
            <a:endParaRPr b="0" lang="en-IN" sz="2600" spc="-1" strike="noStrike">
              <a:latin typeface="Arial"/>
            </a:endParaRPr>
          </a:p>
        </p:txBody>
      </p:sp>
      <p:sp>
        <p:nvSpPr>
          <p:cNvPr id="4" name="PlaceHolder 3"/>
          <p:cNvSpPr>
            <a:spLocks noGrp="1"/>
          </p:cNvSpPr>
          <p:nvPr>
            <p:ph type="sldNum" idx="26"/>
          </p:nvPr>
        </p:nvSpPr>
        <p:spPr/>
        <p:txBody>
          <a:bodyPr/>
          <a:p>
            <a:fld id="{05AA2702-EA81-42BF-BB69-E6854AA8AE67}" type="slidenum">
              <a:t>171</a:t>
            </a:fld>
          </a:p>
        </p:txBody>
      </p:sp>
      <p:sp>
        <p:nvSpPr>
          <p:cNvPr id="5" name="PlaceHolder 4"/>
          <p:cNvSpPr>
            <a:spLocks noGrp="1"/>
          </p:cNvSpPr>
          <p:nvPr>
            <p:ph type="dt" idx="27"/>
          </p:nvPr>
        </p:nvSpPr>
        <p:spPr/>
        <p:txBody>
          <a:bodyPr/>
          <a:p>
            <a:fld id="{B331E607-C3FF-4002-9FED-02146763A7DC}" type="datetime1">
              <a:rPr lang="en-IN"/>
              <a:t>27/12/2024</a:t>
            </a:fld>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Proxy Design Pattern </a:t>
            </a:r>
            <a:endParaRPr b="0" lang="en-IN" sz="4400" spc="-1" strike="noStrike">
              <a:latin typeface="Arial"/>
            </a:endParaRPr>
          </a:p>
        </p:txBody>
      </p:sp>
      <p:sp>
        <p:nvSpPr>
          <p:cNvPr id="109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Proxy Design Pattern is a structural pattern that provides an object that acts as an interface to another object. It allows you to create a surrogate or placeholder for another object, controlling access to it. The primary purpose of the Proxy Pattern is to provide a level of indirection between the client and the actual object.</a:t>
            </a:r>
            <a:endParaRPr b="0" lang="en-IN" sz="3200" spc="-1" strike="noStrike">
              <a:latin typeface="Arial"/>
            </a:endParaRPr>
          </a:p>
        </p:txBody>
      </p:sp>
      <p:sp>
        <p:nvSpPr>
          <p:cNvPr id="4" name="PlaceHolder 3"/>
          <p:cNvSpPr>
            <a:spLocks noGrp="1"/>
          </p:cNvSpPr>
          <p:nvPr>
            <p:ph type="sldNum" idx="26"/>
          </p:nvPr>
        </p:nvSpPr>
        <p:spPr/>
        <p:txBody>
          <a:bodyPr/>
          <a:p>
            <a:fld id="{BE214627-2048-4708-8556-4E06B8339743}" type="slidenum">
              <a:t>172</a:t>
            </a:fld>
          </a:p>
        </p:txBody>
      </p:sp>
      <p:sp>
        <p:nvSpPr>
          <p:cNvPr id="5" name="PlaceHolder 4"/>
          <p:cNvSpPr>
            <a:spLocks noGrp="1"/>
          </p:cNvSpPr>
          <p:nvPr>
            <p:ph type="dt" idx="27"/>
          </p:nvPr>
        </p:nvSpPr>
        <p:spPr/>
        <p:txBody>
          <a:bodyPr/>
          <a:p>
            <a:fld id="{377C8419-FF92-4230-A6C4-2EBBB868E9AB}" type="datetime1">
              <a:rPr lang="en-IN"/>
              <a:t>27/12/2024</a:t>
            </a:fld>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09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200" spc="-1" strike="noStrike">
                <a:latin typeface="Arial"/>
              </a:rPr>
              <a:t>Creating immutable classes in Java involves designing a class whose objects cannot be modified after they are created. An immutable class has the following characteristics: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class: The class itself should be declared as final to prevent inheritance.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fields: All fields (data members) of the class should be final, which means their values cannot be changed once they are initialized.</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No setter methods: The class should not provide any methods that modify its state.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Constructor: The constructor should initialize all fields.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Proper use of defensive copies: If the fields are mutable objects (like arrays or other objects), the class should create copies of them to prevent outside modification.</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What are the realtime scenarios of Immutable objects.</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Database Objects with db configuration information, they cant be modified.</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 transfer from Server to client, they are read only objects as client does not modify.</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Security Object with security key, once it is crated, it need not be modified.</a:t>
            </a:r>
            <a:endParaRPr b="0" lang="en-IN" sz="1200" spc="-1" strike="noStrike">
              <a:latin typeface="Arial"/>
            </a:endParaRPr>
          </a:p>
          <a:p>
            <a:pPr>
              <a:lnSpc>
                <a:spcPct val="100000"/>
              </a:lnSpc>
              <a:spcBef>
                <a:spcPts val="1417"/>
              </a:spcBef>
              <a:buNone/>
            </a:pPr>
            <a:endParaRPr b="0" lang="en-IN" sz="1200" spc="-1" strike="noStrike">
              <a:latin typeface="Arial"/>
            </a:endParaRPr>
          </a:p>
        </p:txBody>
      </p:sp>
      <p:sp>
        <p:nvSpPr>
          <p:cNvPr id="4" name="PlaceHolder 3"/>
          <p:cNvSpPr>
            <a:spLocks noGrp="1"/>
          </p:cNvSpPr>
          <p:nvPr>
            <p:ph type="sldNum" idx="26"/>
          </p:nvPr>
        </p:nvSpPr>
        <p:spPr/>
        <p:txBody>
          <a:bodyPr/>
          <a:p>
            <a:fld id="{7D81FF49-D63B-42F8-A4E2-FBF02F403A1B}" type="slidenum">
              <a:t>173</a:t>
            </a:fld>
          </a:p>
        </p:txBody>
      </p:sp>
      <p:sp>
        <p:nvSpPr>
          <p:cNvPr id="5" name="PlaceHolder 4"/>
          <p:cNvSpPr>
            <a:spLocks noGrp="1"/>
          </p:cNvSpPr>
          <p:nvPr>
            <p:ph type="dt" idx="27"/>
          </p:nvPr>
        </p:nvSpPr>
        <p:spPr/>
        <p:txBody>
          <a:bodyPr/>
          <a:p>
            <a:fld id="{1416E0BA-9286-44B3-A571-0279578B0A7A}" type="datetime1">
              <a:rPr lang="en-IN"/>
              <a:t>27/12/2024</a:t>
            </a:fld>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09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097" name="" descr=""/>
          <p:cNvPicPr/>
          <p:nvPr/>
        </p:nvPicPr>
        <p:blipFill>
          <a:blip r:embed="rId1"/>
          <a:stretch/>
        </p:blipFill>
        <p:spPr>
          <a:xfrm>
            <a:off x="971280" y="72000"/>
            <a:ext cx="7845840" cy="5559840"/>
          </a:xfrm>
          <a:prstGeom prst="rect">
            <a:avLst/>
          </a:prstGeom>
          <a:ln w="0">
            <a:noFill/>
          </a:ln>
        </p:spPr>
      </p:pic>
      <p:sp>
        <p:nvSpPr>
          <p:cNvPr id="4" name="PlaceHolder 3"/>
          <p:cNvSpPr>
            <a:spLocks noGrp="1"/>
          </p:cNvSpPr>
          <p:nvPr>
            <p:ph type="sldNum" idx="26"/>
          </p:nvPr>
        </p:nvSpPr>
        <p:spPr/>
        <p:txBody>
          <a:bodyPr/>
          <a:p>
            <a:fld id="{C8E80B45-9329-4BBE-8818-6D5A2664CE11}" type="slidenum">
              <a:t>174</a:t>
            </a:fld>
          </a:p>
        </p:txBody>
      </p:sp>
      <p:sp>
        <p:nvSpPr>
          <p:cNvPr id="5" name="PlaceHolder 4"/>
          <p:cNvSpPr>
            <a:spLocks noGrp="1"/>
          </p:cNvSpPr>
          <p:nvPr>
            <p:ph type="dt" idx="27"/>
          </p:nvPr>
        </p:nvSpPr>
        <p:spPr/>
        <p:txBody>
          <a:bodyPr/>
          <a:p>
            <a:fld id="{FF732D93-358B-47E3-B56E-BF22A8FB42D3}" type="datetime1">
              <a:rPr lang="en-IN"/>
              <a:t>27/12/2024</a:t>
            </a:fld>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099"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Lambdas in Java were introduced in Java 8 as part of the language's evolution to support functional programming paradigms.</a:t>
            </a:r>
            <a:endParaRPr b="0" lang="en-IN" sz="1400" spc="-1" strike="noStrike">
              <a:latin typeface="Arial"/>
            </a:endParaRPr>
          </a:p>
          <a:p>
            <a:pPr>
              <a:lnSpc>
                <a:spcPct val="100000"/>
              </a:lnSpc>
              <a:spcBef>
                <a:spcPts val="1417"/>
              </a:spcBef>
              <a:buNone/>
            </a:pPr>
            <a:r>
              <a:rPr b="1" lang="en-IN" sz="1400" spc="-1" strike="noStrike">
                <a:latin typeface="Arial"/>
              </a:rPr>
              <a:t>Simplified Syntax for Anonymous Inner Classes</a:t>
            </a:r>
            <a:r>
              <a:rPr b="0" lang="en-IN" sz="1400" spc="-1" strike="noStrike">
                <a:latin typeface="Arial"/>
              </a:rPr>
              <a:t> : Before lambdas, Java relied heavily on anonymous inner classes for implementing interfaces with a single abstract method (commonly used in event listeners or callbacks). </a:t>
            </a:r>
            <a:endParaRPr b="0" lang="en-IN" sz="1400" spc="-1" strike="noStrike">
              <a:latin typeface="Arial"/>
            </a:endParaRPr>
          </a:p>
          <a:p>
            <a:pPr>
              <a:lnSpc>
                <a:spcPct val="100000"/>
              </a:lnSpc>
              <a:spcBef>
                <a:spcPts val="1417"/>
              </a:spcBef>
              <a:buNone/>
            </a:pPr>
            <a:r>
              <a:rPr b="1" lang="en-IN" sz="1400" spc="-1" strike="noStrike">
                <a:latin typeface="Arial"/>
              </a:rPr>
              <a:t>Functional Programming Support </a:t>
            </a:r>
            <a:r>
              <a:rPr b="0" lang="en-IN" sz="1400" spc="-1" strike="noStrike">
                <a:latin typeface="Arial"/>
              </a:rPr>
              <a:t>: Lambda expressions enable functional programming in Java, which simplifies the development of applications that involve operations on collections, streams, and other functional paradigms.</a:t>
            </a:r>
            <a:endParaRPr b="0" lang="en-IN" sz="1400" spc="-1" strike="noStrike">
              <a:latin typeface="Arial"/>
            </a:endParaRPr>
          </a:p>
          <a:p>
            <a:pPr>
              <a:lnSpc>
                <a:spcPct val="100000"/>
              </a:lnSpc>
              <a:spcBef>
                <a:spcPts val="1417"/>
              </a:spcBef>
              <a:buNone/>
            </a:pPr>
            <a:r>
              <a:rPr b="1" lang="en-IN" sz="1400" spc="-1" strike="noStrike">
                <a:latin typeface="Arial"/>
              </a:rPr>
              <a:t>Improved Readability and Maintainability : </a:t>
            </a:r>
            <a:r>
              <a:rPr b="0" lang="en-IN" sz="1400" spc="-1" strike="noStrike">
                <a:latin typeface="Arial"/>
              </a:rPr>
              <a:t>Lambda expressions help reduce boilerplate code, making the code more readable and maintainable.Support for Parallelism (Streams API)</a:t>
            </a:r>
            <a:endParaRPr b="0" lang="en-IN" sz="1400" spc="-1" strike="noStrike">
              <a:latin typeface="Arial"/>
            </a:endParaRPr>
          </a:p>
          <a:p>
            <a:pPr>
              <a:lnSpc>
                <a:spcPct val="100000"/>
              </a:lnSpc>
              <a:spcBef>
                <a:spcPts val="1417"/>
              </a:spcBef>
              <a:buNone/>
            </a:pPr>
            <a:r>
              <a:rPr b="0" lang="en-IN" sz="1400" spc="-1" strike="noStrike">
                <a:latin typeface="Arial"/>
              </a:rPr>
              <a:t>Lambdas integrate seamlessly with the Streams API introduced in Java 8, enabling easier parallel processing.</a:t>
            </a:r>
            <a:endParaRPr b="0" lang="en-IN" sz="1400" spc="-1" strike="noStrike">
              <a:latin typeface="Arial"/>
            </a:endParaRPr>
          </a:p>
          <a:p>
            <a:pPr>
              <a:lnSpc>
                <a:spcPct val="100000"/>
              </a:lnSpc>
              <a:spcBef>
                <a:spcPts val="1417"/>
              </a:spcBef>
              <a:buNone/>
            </a:pPr>
            <a:r>
              <a:rPr b="0" lang="en-IN" sz="1400" spc="-1" strike="noStrike">
                <a:latin typeface="Arial"/>
              </a:rPr>
              <a:t>Aligning Java with Modern Languages</a:t>
            </a:r>
            <a:endParaRPr b="0" lang="en-IN" sz="1400" spc="-1" strike="noStrike">
              <a:latin typeface="Arial"/>
            </a:endParaRPr>
          </a:p>
          <a:p>
            <a:pPr>
              <a:lnSpc>
                <a:spcPct val="100000"/>
              </a:lnSpc>
              <a:spcBef>
                <a:spcPts val="1417"/>
              </a:spcBef>
              <a:buNone/>
            </a:pPr>
            <a:r>
              <a:rPr b="0" lang="en-IN" sz="1400" spc="-1" strike="noStrike">
                <a:latin typeface="Arial"/>
              </a:rPr>
              <a:t>Languages like Scala, Python, and JavaScript already supported functional programming paradigms with features like closures and lambdas. Introducing lambdas in Java allowed it to stay competitive and appealing for modern application development.</a:t>
            </a:r>
            <a:endParaRPr b="0" lang="en-IN" sz="1400" spc="-1" strike="noStrike">
              <a:latin typeface="Arial"/>
            </a:endParaRPr>
          </a:p>
        </p:txBody>
      </p:sp>
      <p:sp>
        <p:nvSpPr>
          <p:cNvPr id="4" name="PlaceHolder 3"/>
          <p:cNvSpPr>
            <a:spLocks noGrp="1"/>
          </p:cNvSpPr>
          <p:nvPr>
            <p:ph type="sldNum" idx="29"/>
          </p:nvPr>
        </p:nvSpPr>
        <p:spPr/>
        <p:txBody>
          <a:bodyPr/>
          <a:p>
            <a:fld id="{418F5704-1EC7-438F-A74D-88BCBCA75E71}" type="slidenum">
              <a:t>175</a:t>
            </a:fld>
          </a:p>
        </p:txBody>
      </p:sp>
      <p:sp>
        <p:nvSpPr>
          <p:cNvPr id="5" name="PlaceHolder 4"/>
          <p:cNvSpPr>
            <a:spLocks noGrp="1"/>
          </p:cNvSpPr>
          <p:nvPr>
            <p:ph type="dt" idx="30"/>
          </p:nvPr>
        </p:nvSpPr>
        <p:spPr/>
        <p:txBody>
          <a:bodyPr/>
          <a:p>
            <a:fld id="{24587D47-57BF-4E88-BD77-326832EAEC1F}" type="datetime1">
              <a:rPr lang="en-IN"/>
              <a:t>27/12/2024</a:t>
            </a:fld>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101"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Encourages Declarative Style Programming : Lambdas shift focus from how something is done (imperative style) to what needs to be done (declarative style). This is particularly useful in data processing and transformations.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102" name="" descr=""/>
          <p:cNvPicPr/>
          <p:nvPr/>
        </p:nvPicPr>
        <p:blipFill>
          <a:blip r:embed="rId1"/>
          <a:stretch/>
        </p:blipFill>
        <p:spPr>
          <a:xfrm>
            <a:off x="868320" y="2340000"/>
            <a:ext cx="3449160" cy="1521000"/>
          </a:xfrm>
          <a:prstGeom prst="rect">
            <a:avLst/>
          </a:prstGeom>
          <a:ln w="0">
            <a:noFill/>
          </a:ln>
        </p:spPr>
      </p:pic>
      <p:sp>
        <p:nvSpPr>
          <p:cNvPr id="4" name="PlaceHolder 3"/>
          <p:cNvSpPr>
            <a:spLocks noGrp="1"/>
          </p:cNvSpPr>
          <p:nvPr>
            <p:ph type="sldNum" idx="29"/>
          </p:nvPr>
        </p:nvSpPr>
        <p:spPr/>
        <p:txBody>
          <a:bodyPr/>
          <a:p>
            <a:fld id="{957EB73A-7A08-41EC-8454-245F1324B17F}" type="slidenum">
              <a:t>176</a:t>
            </a:fld>
          </a:p>
        </p:txBody>
      </p:sp>
      <p:sp>
        <p:nvSpPr>
          <p:cNvPr id="5" name="PlaceHolder 4"/>
          <p:cNvSpPr>
            <a:spLocks noGrp="1"/>
          </p:cNvSpPr>
          <p:nvPr>
            <p:ph type="dt" idx="30"/>
          </p:nvPr>
        </p:nvSpPr>
        <p:spPr/>
        <p:txBody>
          <a:bodyPr/>
          <a:p>
            <a:fld id="{E98B8284-9A6B-4608-84F5-9A19B786ED54}" type="datetime1">
              <a:rPr lang="en-IN"/>
              <a:t>27/12/2024</a:t>
            </a:fld>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Lambda Expression Overview</a:t>
            </a:r>
            <a:endParaRPr b="0" lang="en-IN" sz="4400" spc="-1" strike="noStrike">
              <a:latin typeface="Arial"/>
            </a:endParaRPr>
          </a:p>
        </p:txBody>
      </p:sp>
      <p:sp>
        <p:nvSpPr>
          <p:cNvPr id="110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200" spc="-1" strike="noStrike">
                <a:latin typeface="Arial"/>
              </a:rPr>
              <a:t> </a:t>
            </a:r>
            <a:r>
              <a:rPr b="0" lang="en-IN" sz="1200" spc="-1" strike="noStrike">
                <a:latin typeface="Arial"/>
              </a:rPr>
              <a:t>Lambda expressions, introduced in Java 8, provide a concise way to represent a function. They are a core feature of functional programming in Java, allowing developers to treat functionality as a method argument or code as data.</a:t>
            </a:r>
            <a:endParaRPr b="0" lang="en-IN" sz="1200" spc="-1" strike="noStrike">
              <a:latin typeface="Arial"/>
            </a:endParaRPr>
          </a:p>
          <a:p>
            <a:pPr>
              <a:lnSpc>
                <a:spcPct val="100000"/>
              </a:lnSpc>
              <a:spcBef>
                <a:spcPts val="1417"/>
              </a:spcBef>
              <a:buNone/>
            </a:pPr>
            <a:r>
              <a:rPr b="0" lang="en-IN" sz="1200" spc="-1" strike="noStrike">
                <a:latin typeface="Arial"/>
              </a:rPr>
              <a:t>Key Features of Lambda Expressions</a:t>
            </a:r>
            <a:endParaRPr b="0" lang="en-IN" sz="1200" spc="-1" strike="noStrike">
              <a:latin typeface="Arial"/>
            </a:endParaRPr>
          </a:p>
          <a:p>
            <a:pPr>
              <a:lnSpc>
                <a:spcPct val="100000"/>
              </a:lnSpc>
              <a:spcBef>
                <a:spcPts val="1417"/>
              </a:spcBef>
              <a:buNone/>
            </a:pPr>
            <a:r>
              <a:rPr b="0" lang="en-IN" sz="1200" spc="-1" strike="noStrike">
                <a:latin typeface="Arial"/>
              </a:rPr>
              <a:t>Concise Syntax: They reduce boilerplate code by eliminating the need for anonymous classes.</a:t>
            </a:r>
            <a:endParaRPr b="0" lang="en-IN" sz="1200" spc="-1" strike="noStrike">
              <a:latin typeface="Arial"/>
            </a:endParaRPr>
          </a:p>
          <a:p>
            <a:pPr>
              <a:lnSpc>
                <a:spcPct val="100000"/>
              </a:lnSpc>
              <a:spcBef>
                <a:spcPts val="1417"/>
              </a:spcBef>
              <a:buNone/>
            </a:pPr>
            <a:r>
              <a:rPr b="0" lang="en-IN" sz="1200" spc="-1" strike="noStrike">
                <a:latin typeface="Arial"/>
              </a:rPr>
              <a:t>Functional Interface Compatibility: Lambda expressions can only be used with functional interfaces, which have exactly one abstract method (e.g., Runnable, Comparator, Callable).</a:t>
            </a:r>
            <a:endParaRPr b="0" lang="en-IN" sz="1200" spc="-1" strike="noStrike">
              <a:latin typeface="Arial"/>
            </a:endParaRPr>
          </a:p>
          <a:p>
            <a:pPr>
              <a:lnSpc>
                <a:spcPct val="100000"/>
              </a:lnSpc>
              <a:spcBef>
                <a:spcPts val="1417"/>
              </a:spcBef>
              <a:buNone/>
            </a:pPr>
            <a:r>
              <a:rPr b="0" lang="en-IN" sz="1200" spc="-1" strike="noStrike">
                <a:latin typeface="Arial"/>
              </a:rPr>
              <a:t>Improves Readability: Code written with lambdas is often more compact and easier to understand.</a:t>
            </a:r>
            <a:endParaRPr b="0" lang="en-IN" sz="1200" spc="-1" strike="noStrike">
              <a:latin typeface="Arial"/>
            </a:endParaRPr>
          </a:p>
          <a:p>
            <a:pPr>
              <a:lnSpc>
                <a:spcPct val="100000"/>
              </a:lnSpc>
              <a:spcBef>
                <a:spcPts val="1417"/>
              </a:spcBef>
              <a:buNone/>
            </a:pPr>
            <a:r>
              <a:rPr b="1" lang="en-IN" sz="1200" spc="-1" strike="noStrike">
                <a:latin typeface="Arial"/>
              </a:rPr>
              <a:t>Syntax of Lambda expression</a:t>
            </a:r>
            <a:r>
              <a:rPr b="0" lang="en-IN" sz="1200" spc="-1" strike="noStrike">
                <a:latin typeface="Arial"/>
              </a:rPr>
              <a:t> : (parameter) --&gt; expression of (parameters) --&gt; {statements}</a:t>
            </a:r>
            <a:endParaRPr b="0" lang="en-IN" sz="1200" spc="-1" strike="noStrike">
              <a:latin typeface="Arial"/>
            </a:endParaRPr>
          </a:p>
          <a:p>
            <a:pPr>
              <a:lnSpc>
                <a:spcPct val="100000"/>
              </a:lnSpc>
              <a:spcBef>
                <a:spcPts val="1417"/>
              </a:spcBef>
              <a:buNone/>
            </a:pPr>
            <a:r>
              <a:rPr b="0" lang="en-IN" sz="1200" spc="-1" strike="noStrike">
                <a:latin typeface="Arial"/>
              </a:rPr>
              <a:t>Benefits of Lambda Expressions</a:t>
            </a:r>
            <a:endParaRPr b="0" lang="en-IN" sz="1200" spc="-1" strike="noStrike">
              <a:latin typeface="Arial"/>
            </a:endParaRPr>
          </a:p>
          <a:p>
            <a:pPr>
              <a:lnSpc>
                <a:spcPct val="100000"/>
              </a:lnSpc>
              <a:spcBef>
                <a:spcPts val="1417"/>
              </a:spcBef>
              <a:buNone/>
            </a:pPr>
            <a:r>
              <a:rPr b="0" lang="en-IN" sz="1200" spc="-1" strike="noStrike">
                <a:latin typeface="Arial"/>
              </a:rPr>
              <a:t>Reduced Boilerplate Code: Simplifies the creation of small, single-method classes.</a:t>
            </a:r>
            <a:endParaRPr b="0" lang="en-IN" sz="1200" spc="-1" strike="noStrike">
              <a:latin typeface="Arial"/>
            </a:endParaRPr>
          </a:p>
          <a:p>
            <a:pPr>
              <a:lnSpc>
                <a:spcPct val="100000"/>
              </a:lnSpc>
              <a:spcBef>
                <a:spcPts val="1417"/>
              </a:spcBef>
              <a:buNone/>
            </a:pPr>
            <a:r>
              <a:rPr b="0" lang="en-IN" sz="1200" spc="-1" strike="noStrike">
                <a:latin typeface="Arial"/>
              </a:rPr>
              <a:t>Encourages Functional Programming: Helps use functional programming paradigms within Java.</a:t>
            </a:r>
            <a:endParaRPr b="0" lang="en-IN" sz="1200" spc="-1" strike="noStrike">
              <a:latin typeface="Arial"/>
            </a:endParaRPr>
          </a:p>
          <a:p>
            <a:pPr>
              <a:lnSpc>
                <a:spcPct val="100000"/>
              </a:lnSpc>
              <a:spcBef>
                <a:spcPts val="1417"/>
              </a:spcBef>
              <a:buNone/>
            </a:pPr>
            <a:r>
              <a:rPr b="0" lang="en-IN" sz="1200" spc="-1" strike="noStrike">
                <a:latin typeface="Arial"/>
              </a:rPr>
              <a:t>Improves Parallel Processing: Works seamlessly with Java Stream API for parallel operations.</a:t>
            </a: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a:p>
            <a:pPr>
              <a:lnSpc>
                <a:spcPct val="100000"/>
              </a:lnSpc>
              <a:spcBef>
                <a:spcPts val="1417"/>
              </a:spcBef>
              <a:buNone/>
            </a:pPr>
            <a:r>
              <a:rPr b="0" lang="en-IN" sz="1200" spc="-1" strike="noStrike">
                <a:latin typeface="Arial"/>
              </a:rPr>
              <a:t>java</a:t>
            </a:r>
            <a:endParaRPr b="0" lang="en-IN" sz="1200" spc="-1" strike="noStrike">
              <a:latin typeface="Arial"/>
            </a:endParaRPr>
          </a:p>
          <a:p>
            <a:pPr>
              <a:lnSpc>
                <a:spcPct val="100000"/>
              </a:lnSpc>
              <a:spcBef>
                <a:spcPts val="1417"/>
              </a:spcBef>
              <a:buNone/>
            </a:pP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p:txBody>
      </p:sp>
      <p:sp>
        <p:nvSpPr>
          <p:cNvPr id="4" name="PlaceHolder 3"/>
          <p:cNvSpPr>
            <a:spLocks noGrp="1"/>
          </p:cNvSpPr>
          <p:nvPr>
            <p:ph type="sldNum" idx="29"/>
          </p:nvPr>
        </p:nvSpPr>
        <p:spPr/>
        <p:txBody>
          <a:bodyPr/>
          <a:p>
            <a:fld id="{7B33D57D-7F39-4641-A575-E06B8BDFACF4}" type="slidenum">
              <a:t>177</a:t>
            </a:fld>
          </a:p>
        </p:txBody>
      </p:sp>
      <p:sp>
        <p:nvSpPr>
          <p:cNvPr id="5" name="PlaceHolder 4"/>
          <p:cNvSpPr>
            <a:spLocks noGrp="1"/>
          </p:cNvSpPr>
          <p:nvPr>
            <p:ph type="dt" idx="30"/>
          </p:nvPr>
        </p:nvSpPr>
        <p:spPr/>
        <p:txBody>
          <a:bodyPr/>
          <a:p>
            <a:fld id="{F6220EAD-FE64-4409-B47D-D152526659F3}" type="datetime1">
              <a:rPr lang="en-IN"/>
              <a:t>27/12/2024</a:t>
            </a:fld>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106" name="PlaceHolder 2"/>
          <p:cNvSpPr>
            <a:spLocks noGrp="1"/>
          </p:cNvSpPr>
          <p:nvPr>
            <p:ph/>
          </p:nvPr>
        </p:nvSpPr>
        <p:spPr>
          <a:xfrm>
            <a:off x="-176040" y="65412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functional interface in Java is an interface that has exactly one abstract method. Functional interfaces can have multiple default and static methods, but they must contain exactly one abstract method. They are intended to be used primarily with lambda expressions or method references, making them an essential part of Java's support for functional programming, introduced in Java 8.</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Single Abstract Method: </a:t>
            </a:r>
            <a:r>
              <a:rPr b="0" lang="en-IN" sz="1400" spc="-1" strike="noStrike">
                <a:latin typeface="Arial"/>
              </a:rPr>
              <a:t>A functional interface can only have one abstract method. This is the core feature that makes it "functional."</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Optional @FunctionalInterface Annotation:</a:t>
            </a:r>
            <a:r>
              <a:rPr b="0" lang="en-IN" sz="1400" spc="-1" strike="noStrike">
                <a:latin typeface="Arial"/>
              </a:rPr>
              <a:t> While not required, the @FunctionalInterface annotation is often used to explicitly indicate that the interface is intended to be a functional interface. The compiler will also give an error if the interface doesn't have exactly one abstract method.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Default and Static Methods:</a:t>
            </a:r>
            <a:r>
              <a:rPr b="0" lang="en-IN" sz="1400" spc="-1" strike="noStrike">
                <a:latin typeface="Arial"/>
              </a:rPr>
              <a:t> A functional interface can have any number of default methods and static methods, but it cannot have more than one abstract method.</a:t>
            </a:r>
            <a:endParaRPr b="0" lang="en-IN" sz="1400" spc="-1" strike="noStrike">
              <a:latin typeface="Arial"/>
            </a:endParaRPr>
          </a:p>
        </p:txBody>
      </p:sp>
      <p:pic>
        <p:nvPicPr>
          <p:cNvPr id="1107" name="" descr=""/>
          <p:cNvPicPr/>
          <p:nvPr/>
        </p:nvPicPr>
        <p:blipFill>
          <a:blip r:embed="rId1"/>
          <a:stretch/>
        </p:blipFill>
        <p:spPr>
          <a:xfrm>
            <a:off x="6119280" y="3374640"/>
            <a:ext cx="2518200" cy="2372400"/>
          </a:xfrm>
          <a:prstGeom prst="rect">
            <a:avLst/>
          </a:prstGeom>
          <a:ln w="0">
            <a:noFill/>
          </a:ln>
        </p:spPr>
      </p:pic>
      <p:sp>
        <p:nvSpPr>
          <p:cNvPr id="4" name="PlaceHolder 3"/>
          <p:cNvSpPr>
            <a:spLocks noGrp="1"/>
          </p:cNvSpPr>
          <p:nvPr>
            <p:ph type="sldNum" idx="29"/>
          </p:nvPr>
        </p:nvSpPr>
        <p:spPr/>
        <p:txBody>
          <a:bodyPr/>
          <a:p>
            <a:fld id="{7330A254-1454-47FC-8BE3-8D481120FDA7}" type="slidenum">
              <a:t>178</a:t>
            </a:fld>
          </a:p>
        </p:txBody>
      </p:sp>
      <p:sp>
        <p:nvSpPr>
          <p:cNvPr id="5" name="PlaceHolder 4"/>
          <p:cNvSpPr>
            <a:spLocks noGrp="1"/>
          </p:cNvSpPr>
          <p:nvPr>
            <p:ph type="dt" idx="30"/>
          </p:nvPr>
        </p:nvSpPr>
        <p:spPr/>
        <p:txBody>
          <a:bodyPr/>
          <a:p>
            <a:fld id="{17210001-AC43-47BB-BB4E-011091D60323}" type="datetime1">
              <a:rPr lang="en-IN"/>
              <a:t>27/12/2024</a:t>
            </a:fld>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109" name="PlaceHolder 2"/>
          <p:cNvSpPr>
            <a:spLocks noGrp="1"/>
          </p:cNvSpPr>
          <p:nvPr>
            <p:ph/>
          </p:nvPr>
        </p:nvSpPr>
        <p:spPr>
          <a:xfrm>
            <a:off x="-176040" y="65412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Common Built-in Functional Interfaces in Java:</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built-in functional interfaces in the java.util.function package. Some of the commonly used ones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Predicate&lt;T&gt;: Represents a condition that evaluates to a boolean.</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Consumer&lt;T&gt;: Represents an operation that takes a single argument and returns no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Supplier&lt;T&gt;: Represents a supplier of results.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Function&lt;T, R&gt;: Represents a function that takes an argument and returns a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UnaryOperator&lt;T&gt;: A special case of Function where the input and output types are the same.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1110" name="" descr=""/>
          <p:cNvPicPr/>
          <p:nvPr/>
        </p:nvPicPr>
        <p:blipFill>
          <a:blip r:embed="rId1"/>
          <a:stretch/>
        </p:blipFill>
        <p:spPr>
          <a:xfrm>
            <a:off x="5580000" y="1440000"/>
            <a:ext cx="3357720" cy="507600"/>
          </a:xfrm>
          <a:prstGeom prst="rect">
            <a:avLst/>
          </a:prstGeom>
          <a:ln w="0">
            <a:noFill/>
          </a:ln>
        </p:spPr>
      </p:pic>
      <p:pic>
        <p:nvPicPr>
          <p:cNvPr id="1111" name="" descr=""/>
          <p:cNvPicPr/>
          <p:nvPr/>
        </p:nvPicPr>
        <p:blipFill>
          <a:blip r:embed="rId2"/>
          <a:stretch/>
        </p:blipFill>
        <p:spPr>
          <a:xfrm>
            <a:off x="3037680" y="2340000"/>
            <a:ext cx="5239800" cy="515160"/>
          </a:xfrm>
          <a:prstGeom prst="rect">
            <a:avLst/>
          </a:prstGeom>
          <a:ln w="0">
            <a:noFill/>
          </a:ln>
        </p:spPr>
      </p:pic>
      <p:pic>
        <p:nvPicPr>
          <p:cNvPr id="1112" name="" descr=""/>
          <p:cNvPicPr/>
          <p:nvPr/>
        </p:nvPicPr>
        <p:blipFill>
          <a:blip r:embed="rId3"/>
          <a:stretch/>
        </p:blipFill>
        <p:spPr>
          <a:xfrm>
            <a:off x="3960000" y="3060000"/>
            <a:ext cx="3776760" cy="477000"/>
          </a:xfrm>
          <a:prstGeom prst="rect">
            <a:avLst/>
          </a:prstGeom>
          <a:ln w="0">
            <a:noFill/>
          </a:ln>
        </p:spPr>
      </p:pic>
      <p:pic>
        <p:nvPicPr>
          <p:cNvPr id="1113" name="" descr=""/>
          <p:cNvPicPr/>
          <p:nvPr/>
        </p:nvPicPr>
        <p:blipFill>
          <a:blip r:embed="rId4"/>
          <a:stretch/>
        </p:blipFill>
        <p:spPr>
          <a:xfrm>
            <a:off x="4860000" y="3817440"/>
            <a:ext cx="4096800" cy="500040"/>
          </a:xfrm>
          <a:prstGeom prst="rect">
            <a:avLst/>
          </a:prstGeom>
          <a:ln w="0">
            <a:noFill/>
          </a:ln>
        </p:spPr>
      </p:pic>
      <p:pic>
        <p:nvPicPr>
          <p:cNvPr id="1114" name="" descr=""/>
          <p:cNvPicPr/>
          <p:nvPr/>
        </p:nvPicPr>
        <p:blipFill>
          <a:blip r:embed="rId5"/>
          <a:stretch/>
        </p:blipFill>
        <p:spPr>
          <a:xfrm>
            <a:off x="5220000" y="4680000"/>
            <a:ext cx="3327120" cy="469440"/>
          </a:xfrm>
          <a:prstGeom prst="rect">
            <a:avLst/>
          </a:prstGeom>
          <a:ln w="0">
            <a:noFill/>
          </a:ln>
        </p:spPr>
      </p:pic>
      <p:sp>
        <p:nvSpPr>
          <p:cNvPr id="4" name="PlaceHolder 3"/>
          <p:cNvSpPr>
            <a:spLocks noGrp="1"/>
          </p:cNvSpPr>
          <p:nvPr>
            <p:ph type="sldNum" idx="29"/>
          </p:nvPr>
        </p:nvSpPr>
        <p:spPr/>
        <p:txBody>
          <a:bodyPr/>
          <a:p>
            <a:fld id="{C7B343EB-C220-4BBB-BC78-48D6E6BE4198}" type="slidenum">
              <a:t>179</a:t>
            </a:fld>
          </a:p>
        </p:txBody>
      </p:sp>
      <p:sp>
        <p:nvSpPr>
          <p:cNvPr id="5" name="PlaceHolder 4"/>
          <p:cNvSpPr>
            <a:spLocks noGrp="1"/>
          </p:cNvSpPr>
          <p:nvPr>
            <p:ph type="dt" idx="30"/>
          </p:nvPr>
        </p:nvSpPr>
        <p:spPr/>
        <p:txBody>
          <a:bodyPr/>
          <a:p>
            <a:fld id="{3700750A-A691-455A-99ED-C9A9346FA85F}" type="datetime1">
              <a:rPr lang="en-IN"/>
              <a:t>27/12/2024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684"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CEA0958C-BBDE-4AC2-A8D3-7A180FBAF421}" type="slidenum">
              <a:t>18</a:t>
            </a:fld>
          </a:p>
        </p:txBody>
      </p:sp>
      <p:sp>
        <p:nvSpPr>
          <p:cNvPr id="5" name="PlaceHolder 4"/>
          <p:cNvSpPr>
            <a:spLocks noGrp="1"/>
          </p:cNvSpPr>
          <p:nvPr>
            <p:ph type="dt" idx="3"/>
          </p:nvPr>
        </p:nvSpPr>
        <p:spPr/>
        <p:txBody>
          <a:bodyPr/>
          <a:p>
            <a:fld id="{86361196-9CDB-467C-BEF2-E4907B772CC7}" type="datetime1">
              <a:rPr lang="en-IN"/>
              <a:t>27/12/2024</a:t>
            </a:fld>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Lambda Expressions and Functional Interfaces </a:t>
            </a:r>
            <a:endParaRPr b="0" lang="en-IN" sz="3200" spc="-1" strike="noStrike">
              <a:latin typeface="Arial"/>
            </a:endParaRPr>
          </a:p>
        </p:txBody>
      </p:sp>
      <p:sp>
        <p:nvSpPr>
          <p:cNvPr id="111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1117" name="" descr=""/>
          <p:cNvPicPr/>
          <p:nvPr/>
        </p:nvPicPr>
        <p:blipFill>
          <a:blip r:embed="rId1"/>
          <a:stretch/>
        </p:blipFill>
        <p:spPr>
          <a:xfrm>
            <a:off x="720000" y="756360"/>
            <a:ext cx="2641320" cy="1041120"/>
          </a:xfrm>
          <a:prstGeom prst="rect">
            <a:avLst/>
          </a:prstGeom>
          <a:ln w="0">
            <a:noFill/>
          </a:ln>
        </p:spPr>
      </p:pic>
      <p:pic>
        <p:nvPicPr>
          <p:cNvPr id="1118" name="" descr=""/>
          <p:cNvPicPr/>
          <p:nvPr/>
        </p:nvPicPr>
        <p:blipFill>
          <a:blip r:embed="rId2"/>
          <a:stretch/>
        </p:blipFill>
        <p:spPr>
          <a:xfrm>
            <a:off x="760680" y="2037600"/>
            <a:ext cx="4096800" cy="659880"/>
          </a:xfrm>
          <a:prstGeom prst="rect">
            <a:avLst/>
          </a:prstGeom>
          <a:ln w="0">
            <a:noFill/>
          </a:ln>
        </p:spPr>
      </p:pic>
      <p:sp>
        <p:nvSpPr>
          <p:cNvPr id="4" name="PlaceHolder 3"/>
          <p:cNvSpPr>
            <a:spLocks noGrp="1"/>
          </p:cNvSpPr>
          <p:nvPr>
            <p:ph type="sldNum" idx="29"/>
          </p:nvPr>
        </p:nvSpPr>
        <p:spPr/>
        <p:txBody>
          <a:bodyPr/>
          <a:p>
            <a:fld id="{36C5BA52-8C73-4BB5-867C-DA12E71774F4}" type="slidenum">
              <a:t>180</a:t>
            </a:fld>
          </a:p>
        </p:txBody>
      </p:sp>
      <p:sp>
        <p:nvSpPr>
          <p:cNvPr id="5" name="PlaceHolder 4"/>
          <p:cNvSpPr>
            <a:spLocks noGrp="1"/>
          </p:cNvSpPr>
          <p:nvPr>
            <p:ph type="dt" idx="30"/>
          </p:nvPr>
        </p:nvSpPr>
        <p:spPr/>
        <p:txBody>
          <a:bodyPr/>
          <a:p>
            <a:fld id="{59D29A7D-2CA7-45E5-9B71-F21ABEAF0BD9}" type="datetime1">
              <a:rPr lang="en-IN"/>
              <a:t>27/12/2024</a:t>
            </a:fld>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Method References</a:t>
            </a:r>
            <a:endParaRPr b="0" lang="en-IN" sz="4400" spc="-1" strike="noStrike">
              <a:latin typeface="Arial"/>
            </a:endParaRPr>
          </a:p>
        </p:txBody>
      </p:sp>
      <p:sp>
        <p:nvSpPr>
          <p:cNvPr id="112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Method references in Java are a shorthand way of calling methods using a functional programming approach. They are a part of Java 8's introduction of functional programming features. A method reference can be used in place of a lambda expression when the method being called matches the required functional interface.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Method references are syntactic sugar for lambda expressions.</a:t>
            </a:r>
            <a:endParaRPr b="0" lang="en-IN" sz="2000" spc="-1" strike="noStrike">
              <a:latin typeface="Arial"/>
            </a:endParaRPr>
          </a:p>
          <a:p>
            <a:pPr>
              <a:lnSpc>
                <a:spcPct val="100000"/>
              </a:lnSpc>
              <a:spcBef>
                <a:spcPts val="1417"/>
              </a:spcBef>
              <a:buNone/>
            </a:pPr>
            <a:r>
              <a:rPr b="0" lang="en-IN" sz="2000" spc="-1" strike="noStrike">
                <a:latin typeface="Arial"/>
              </a:rPr>
              <a:t>They provide a more readable and concise way to refer to existing methods.</a:t>
            </a:r>
            <a:endParaRPr b="0" lang="en-IN" sz="2000" spc="-1" strike="noStrike">
              <a:latin typeface="Arial"/>
            </a:endParaRPr>
          </a:p>
          <a:p>
            <a:pPr>
              <a:lnSpc>
                <a:spcPct val="100000"/>
              </a:lnSpc>
              <a:spcBef>
                <a:spcPts val="1417"/>
              </a:spcBef>
              <a:buNone/>
            </a:pPr>
            <a:r>
              <a:rPr b="0" lang="en-IN" sz="2000" spc="-1" strike="noStrike">
                <a:latin typeface="Arial"/>
              </a:rPr>
              <a:t>They can be used only when the functional interface's method signature matches the referenced method's signature. </a:t>
            </a:r>
            <a:endParaRPr b="0" lang="en-IN" sz="2000" spc="-1" strike="noStrike">
              <a:latin typeface="Arial"/>
            </a:endParaRPr>
          </a:p>
          <a:p>
            <a:pPr>
              <a:lnSpc>
                <a:spcPct val="100000"/>
              </a:lnSpc>
              <a:spcBef>
                <a:spcPts val="1417"/>
              </a:spcBef>
              <a:buNone/>
            </a:pPr>
            <a:r>
              <a:rPr b="0" lang="en-IN" sz="2000" spc="-1" strike="noStrike">
                <a:latin typeface="Arial"/>
              </a:rPr>
              <a:t>Example of Object Method Referencing, Static Method Referencing and constructor method referencing.</a:t>
            </a:r>
            <a:endParaRPr b="0" lang="en-IN" sz="2000" spc="-1" strike="noStrike">
              <a:latin typeface="Arial"/>
            </a:endParaRPr>
          </a:p>
        </p:txBody>
      </p:sp>
      <p:sp>
        <p:nvSpPr>
          <p:cNvPr id="4" name="PlaceHolder 3"/>
          <p:cNvSpPr>
            <a:spLocks noGrp="1"/>
          </p:cNvSpPr>
          <p:nvPr>
            <p:ph type="sldNum" idx="29"/>
          </p:nvPr>
        </p:nvSpPr>
        <p:spPr/>
        <p:txBody>
          <a:bodyPr/>
          <a:p>
            <a:fld id="{9DF1BDC0-4867-428B-B0DF-4881537692CC}" type="slidenum">
              <a:t>181</a:t>
            </a:fld>
          </a:p>
        </p:txBody>
      </p:sp>
      <p:sp>
        <p:nvSpPr>
          <p:cNvPr id="5" name="PlaceHolder 4"/>
          <p:cNvSpPr>
            <a:spLocks noGrp="1"/>
          </p:cNvSpPr>
          <p:nvPr>
            <p:ph type="dt" idx="30"/>
          </p:nvPr>
        </p:nvSpPr>
        <p:spPr/>
        <p:txBody>
          <a:bodyPr/>
          <a:p>
            <a:fld id="{CB8DDF04-D354-4377-B02C-1C13573ED436}" type="datetime1">
              <a:rPr lang="en-IN"/>
              <a:t>27/12/2024</a:t>
            </a:fld>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The Date/Time API (JSR 310)</a:t>
            </a:r>
            <a:endParaRPr b="0" lang="en-IN" sz="4400" spc="-1" strike="noStrike">
              <a:latin typeface="Arial"/>
            </a:endParaRPr>
          </a:p>
        </p:txBody>
      </p:sp>
      <p:sp>
        <p:nvSpPr>
          <p:cNvPr id="112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The Date/Time API (JSR 310) introduced in Java 8 is a comprehensive and robust framework for handling date and time. It addresses many of the issues in the older java.util.Date and java.util.Calendar classes, providing a cleaner, more intuitive, and thread-safe API for working with dates, times, and durations. Below is an overview of the key concepts and components of the Date/Time API.</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F32A1DE5-3097-4E8A-9CE9-30990888B553}" type="slidenum">
              <a:t>182</a:t>
            </a:fld>
          </a:p>
        </p:txBody>
      </p:sp>
      <p:sp>
        <p:nvSpPr>
          <p:cNvPr id="5" name="PlaceHolder 4"/>
          <p:cNvSpPr>
            <a:spLocks noGrp="1"/>
          </p:cNvSpPr>
          <p:nvPr>
            <p:ph type="dt" idx="30"/>
          </p:nvPr>
        </p:nvSpPr>
        <p:spPr/>
        <p:txBody>
          <a:bodyPr/>
          <a:p>
            <a:fld id="{CE3F53B7-E425-400E-BFF2-DAA5D0CB761E}" type="datetime1">
              <a:rPr lang="en-IN"/>
              <a:t>27/12/2024</a:t>
            </a:fld>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12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The LocalDate, LocalTime, and LocalDateTime classes in Java are part of the java.time package introduced in Java 8. These classes provide a modern, immutable, and thread-safe way to work with dates and times. </a:t>
            </a:r>
            <a:endParaRPr b="0" lang="en-IN" sz="1600" spc="-1" strike="noStrike">
              <a:latin typeface="Arial"/>
            </a:endParaRPr>
          </a:p>
          <a:p>
            <a:pPr>
              <a:lnSpc>
                <a:spcPct val="100000"/>
              </a:lnSpc>
              <a:spcBef>
                <a:spcPts val="1417"/>
              </a:spcBef>
              <a:buNone/>
            </a:pPr>
            <a:r>
              <a:rPr b="0" lang="en-IN" sz="1600" spc="-1" strike="noStrike">
                <a:latin typeface="Arial"/>
              </a:rPr>
              <a:t>LocalDate : Represents a date (year, month, and day) without a time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125" name="" descr=""/>
          <p:cNvPicPr/>
          <p:nvPr/>
        </p:nvPicPr>
        <p:blipFill>
          <a:blip r:embed="rId1"/>
          <a:stretch/>
        </p:blipFill>
        <p:spPr>
          <a:xfrm>
            <a:off x="1080000" y="1980000"/>
            <a:ext cx="8319600" cy="3597480"/>
          </a:xfrm>
          <a:prstGeom prst="rect">
            <a:avLst/>
          </a:prstGeom>
          <a:ln w="0">
            <a:noFill/>
          </a:ln>
        </p:spPr>
      </p:pic>
      <p:sp>
        <p:nvSpPr>
          <p:cNvPr id="4" name="PlaceHolder 3"/>
          <p:cNvSpPr>
            <a:spLocks noGrp="1"/>
          </p:cNvSpPr>
          <p:nvPr>
            <p:ph type="sldNum" idx="29"/>
          </p:nvPr>
        </p:nvSpPr>
        <p:spPr/>
        <p:txBody>
          <a:bodyPr/>
          <a:p>
            <a:fld id="{E9D663AE-44D3-4B0C-B64E-48DFAF411153}" type="slidenum">
              <a:t>183</a:t>
            </a:fld>
          </a:p>
        </p:txBody>
      </p:sp>
      <p:sp>
        <p:nvSpPr>
          <p:cNvPr id="5" name="PlaceHolder 4"/>
          <p:cNvSpPr>
            <a:spLocks noGrp="1"/>
          </p:cNvSpPr>
          <p:nvPr>
            <p:ph type="dt" idx="30"/>
          </p:nvPr>
        </p:nvSpPr>
        <p:spPr/>
        <p:txBody>
          <a:bodyPr/>
          <a:p>
            <a:fld id="{155DBA62-3CD9-42E8-8E9E-BFFA0EA7F593}" type="datetime1">
              <a:rPr lang="en-IN"/>
              <a:t>27/12/2024</a:t>
            </a:fld>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127"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LocalTime  : Represents a time (hour, minute, second, and nanosecond) without a date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128" name="" descr=""/>
          <p:cNvPicPr/>
          <p:nvPr/>
        </p:nvPicPr>
        <p:blipFill>
          <a:blip r:embed="rId1"/>
          <a:stretch/>
        </p:blipFill>
        <p:spPr>
          <a:xfrm>
            <a:off x="-360" y="1080000"/>
            <a:ext cx="10077840" cy="4379760"/>
          </a:xfrm>
          <a:prstGeom prst="rect">
            <a:avLst/>
          </a:prstGeom>
          <a:ln w="0">
            <a:noFill/>
          </a:ln>
        </p:spPr>
      </p:pic>
      <p:sp>
        <p:nvSpPr>
          <p:cNvPr id="4" name="PlaceHolder 3"/>
          <p:cNvSpPr>
            <a:spLocks noGrp="1"/>
          </p:cNvSpPr>
          <p:nvPr>
            <p:ph type="sldNum" idx="29"/>
          </p:nvPr>
        </p:nvSpPr>
        <p:spPr/>
        <p:txBody>
          <a:bodyPr/>
          <a:p>
            <a:fld id="{94623A48-5090-443D-B40F-5C707F74947D}" type="slidenum">
              <a:t>184</a:t>
            </a:fld>
          </a:p>
        </p:txBody>
      </p:sp>
      <p:sp>
        <p:nvSpPr>
          <p:cNvPr id="5" name="PlaceHolder 4"/>
          <p:cNvSpPr>
            <a:spLocks noGrp="1"/>
          </p:cNvSpPr>
          <p:nvPr>
            <p:ph type="dt" idx="30"/>
          </p:nvPr>
        </p:nvSpPr>
        <p:spPr/>
        <p:txBody>
          <a:bodyPr/>
          <a:p>
            <a:fld id="{90A2C451-3164-4597-BA62-CB25E2D2EE7A}" type="datetime1">
              <a:rPr lang="en-IN"/>
              <a:t>27/12/2024</a:t>
            </a:fld>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13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LocalDateTime : Represents a date and time (year, month, day, hour, minute, second, and nanosecond) without a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131" name="" descr=""/>
          <p:cNvPicPr/>
          <p:nvPr/>
        </p:nvPicPr>
        <p:blipFill>
          <a:blip r:embed="rId1"/>
          <a:stretch/>
        </p:blipFill>
        <p:spPr>
          <a:xfrm>
            <a:off x="21240" y="1385280"/>
            <a:ext cx="10077840" cy="3516120"/>
          </a:xfrm>
          <a:prstGeom prst="rect">
            <a:avLst/>
          </a:prstGeom>
          <a:ln w="0">
            <a:noFill/>
          </a:ln>
        </p:spPr>
      </p:pic>
      <p:sp>
        <p:nvSpPr>
          <p:cNvPr id="4" name="PlaceHolder 3"/>
          <p:cNvSpPr>
            <a:spLocks noGrp="1"/>
          </p:cNvSpPr>
          <p:nvPr>
            <p:ph type="sldNum" idx="29"/>
          </p:nvPr>
        </p:nvSpPr>
        <p:spPr/>
        <p:txBody>
          <a:bodyPr/>
          <a:p>
            <a:fld id="{A0E99D92-2825-4A83-AC0F-87D8CA909818}" type="slidenum">
              <a:t>185</a:t>
            </a:fld>
          </a:p>
        </p:txBody>
      </p:sp>
      <p:sp>
        <p:nvSpPr>
          <p:cNvPr id="5" name="PlaceHolder 4"/>
          <p:cNvSpPr>
            <a:spLocks noGrp="1"/>
          </p:cNvSpPr>
          <p:nvPr>
            <p:ph type="dt" idx="30"/>
          </p:nvPr>
        </p:nvSpPr>
        <p:spPr/>
        <p:txBody>
          <a:bodyPr/>
          <a:p>
            <a:fld id="{A3934421-31E7-43FD-84B4-B14232CC3E49}" type="datetime1">
              <a:rPr lang="en-IN"/>
              <a:t>27/12/2024</a:t>
            </a:fld>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Dates and Times across Time Zones</a:t>
            </a:r>
            <a:endParaRPr b="0" lang="en-IN" sz="4400" spc="-1" strike="noStrike">
              <a:latin typeface="Arial"/>
            </a:endParaRPr>
          </a:p>
        </p:txBody>
      </p:sp>
      <p:sp>
        <p:nvSpPr>
          <p:cNvPr id="113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Java provides robust support for handling dates and times across time zones using the java.time package introduced in Java 8. </a:t>
            </a:r>
            <a:endParaRPr b="0" lang="en-IN" sz="2000" spc="-1" strike="noStrike">
              <a:latin typeface="Arial"/>
            </a:endParaRPr>
          </a:p>
          <a:p>
            <a:pPr>
              <a:lnSpc>
                <a:spcPct val="100000"/>
              </a:lnSpc>
              <a:spcBef>
                <a:spcPts val="1417"/>
              </a:spcBef>
              <a:buNone/>
            </a:pPr>
            <a:r>
              <a:rPr b="0" lang="en-IN" sz="2000" spc="-1" strike="noStrike">
                <a:latin typeface="Arial"/>
              </a:rPr>
              <a:t>ZonedDateTime: Represents a date-time with a time zone.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List of available time zones : </a:t>
            </a: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134" name="" descr=""/>
          <p:cNvPicPr/>
          <p:nvPr/>
        </p:nvPicPr>
        <p:blipFill>
          <a:blip r:embed="rId1"/>
          <a:stretch/>
        </p:blipFill>
        <p:spPr>
          <a:xfrm>
            <a:off x="180000" y="1968120"/>
            <a:ext cx="6319080" cy="1629360"/>
          </a:xfrm>
          <a:prstGeom prst="rect">
            <a:avLst/>
          </a:prstGeom>
          <a:ln w="0">
            <a:noFill/>
          </a:ln>
        </p:spPr>
      </p:pic>
      <p:pic>
        <p:nvPicPr>
          <p:cNvPr id="1135" name="" descr=""/>
          <p:cNvPicPr/>
          <p:nvPr/>
        </p:nvPicPr>
        <p:blipFill>
          <a:blip r:embed="rId2"/>
          <a:stretch/>
        </p:blipFill>
        <p:spPr>
          <a:xfrm>
            <a:off x="3527640" y="4043880"/>
            <a:ext cx="5829840" cy="1533600"/>
          </a:xfrm>
          <a:prstGeom prst="rect">
            <a:avLst/>
          </a:prstGeom>
          <a:ln w="0">
            <a:noFill/>
          </a:ln>
        </p:spPr>
      </p:pic>
      <p:sp>
        <p:nvSpPr>
          <p:cNvPr id="4" name="PlaceHolder 3"/>
          <p:cNvSpPr>
            <a:spLocks noGrp="1"/>
          </p:cNvSpPr>
          <p:nvPr>
            <p:ph type="sldNum" idx="29"/>
          </p:nvPr>
        </p:nvSpPr>
        <p:spPr/>
        <p:txBody>
          <a:bodyPr/>
          <a:p>
            <a:fld id="{BB48E52B-04BA-4A66-BB13-B8B9426DCD89}" type="slidenum">
              <a:t>186</a:t>
            </a:fld>
          </a:p>
        </p:txBody>
      </p:sp>
      <p:sp>
        <p:nvSpPr>
          <p:cNvPr id="5" name="PlaceHolder 4"/>
          <p:cNvSpPr>
            <a:spLocks noGrp="1"/>
          </p:cNvSpPr>
          <p:nvPr>
            <p:ph type="dt" idx="30"/>
          </p:nvPr>
        </p:nvSpPr>
        <p:spPr/>
        <p:txBody>
          <a:bodyPr/>
          <a:p>
            <a:fld id="{408A5A5D-B50D-4958-8465-F89189DD98BA}" type="datetime1">
              <a:rPr lang="en-IN"/>
              <a:t>27/12/2024</a:t>
            </a:fld>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Formatting Dates </a:t>
            </a:r>
            <a:endParaRPr b="0" lang="en-IN" sz="4400" spc="-1" strike="noStrike">
              <a:latin typeface="Arial"/>
            </a:endParaRPr>
          </a:p>
        </p:txBody>
      </p:sp>
      <p:sp>
        <p:nvSpPr>
          <p:cNvPr id="1137"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In Java, formatting dates is a common requirement. The java.time package, introduced in Java 8, provides a modern and flexible way to handle date and time formatting using DateTimeFormatter.</a:t>
            </a:r>
            <a:endParaRPr b="0" lang="en-IN" sz="1400" spc="-1" strike="noStrike">
              <a:latin typeface="Arial"/>
            </a:endParaRPr>
          </a:p>
          <a:p>
            <a:pPr>
              <a:lnSpc>
                <a:spcPct val="100000"/>
              </a:lnSpc>
              <a:spcBef>
                <a:spcPts val="1417"/>
              </a:spcBef>
              <a:buNone/>
            </a:pPr>
            <a:r>
              <a:rPr b="0" lang="en-IN" sz="1400" spc="-1" strike="noStrike">
                <a:latin typeface="Arial"/>
              </a:rPr>
              <a:t>import java.time.LocalDate;</a:t>
            </a:r>
            <a:endParaRPr b="0" lang="en-IN" sz="1400" spc="-1" strike="noStrike">
              <a:latin typeface="Arial"/>
            </a:endParaRPr>
          </a:p>
          <a:p>
            <a:pPr>
              <a:lnSpc>
                <a:spcPct val="100000"/>
              </a:lnSpc>
              <a:spcBef>
                <a:spcPts val="1417"/>
              </a:spcBef>
              <a:buNone/>
            </a:pPr>
            <a:r>
              <a:rPr b="0" lang="en-IN" sz="1400" spc="-1" strike="noStrike">
                <a:latin typeface="Arial"/>
              </a:rPr>
              <a:t>import java.time.format.DateTimeFormatter;</a:t>
            </a:r>
            <a:endParaRPr b="0" lang="en-IN" sz="1400" spc="-1" strike="noStrike">
              <a:latin typeface="Arial"/>
            </a:endParaRPr>
          </a:p>
          <a:p>
            <a:pPr>
              <a:lnSpc>
                <a:spcPct val="100000"/>
              </a:lnSpc>
              <a:spcBef>
                <a:spcPts val="1417"/>
              </a:spcBef>
              <a:buNone/>
            </a:pPr>
            <a:r>
              <a:rPr b="0" lang="en-IN" sz="1400" spc="-1" strike="noStrike">
                <a:latin typeface="Arial"/>
              </a:rPr>
              <a:t>public class CustomDateFormatting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public static void main(String[] args)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LocalDate today = LocalDate.now();</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DateTimeFormatter customFormatter = DateTimeFormatter.ofPattern("dd-MM-yyyy");</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String formattedDate = today.format(customFormatter);</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System.out.println("Formatted Date: " + formattedDate);</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 </a:t>
            </a:r>
            <a:endParaRPr b="0" lang="en-IN" sz="1400" spc="-1" strike="noStrike">
              <a:latin typeface="Arial"/>
            </a:endParaRPr>
          </a:p>
        </p:txBody>
      </p:sp>
      <p:sp>
        <p:nvSpPr>
          <p:cNvPr id="4" name="PlaceHolder 3"/>
          <p:cNvSpPr>
            <a:spLocks noGrp="1"/>
          </p:cNvSpPr>
          <p:nvPr>
            <p:ph type="sldNum" idx="29"/>
          </p:nvPr>
        </p:nvSpPr>
        <p:spPr/>
        <p:txBody>
          <a:bodyPr/>
          <a:p>
            <a:fld id="{C19B329D-AEAB-4484-9D10-1BE963EA551F}" type="slidenum">
              <a:t>187</a:t>
            </a:fld>
          </a:p>
        </p:txBody>
      </p:sp>
      <p:sp>
        <p:nvSpPr>
          <p:cNvPr id="5" name="PlaceHolder 4"/>
          <p:cNvSpPr>
            <a:spLocks noGrp="1"/>
          </p:cNvSpPr>
          <p:nvPr>
            <p:ph type="dt" idx="30"/>
          </p:nvPr>
        </p:nvSpPr>
        <p:spPr/>
        <p:txBody>
          <a:bodyPr/>
          <a:p>
            <a:fld id="{3CFC2036-5FBE-4F73-9870-364E4593CA35}" type="datetime1">
              <a:rPr lang="en-IN"/>
              <a:t>27/12/2024</a:t>
            </a:fld>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Inheritance with Generic Types</a:t>
            </a:r>
            <a:endParaRPr b="0" lang="en-IN" sz="4400" spc="-1" strike="noStrike">
              <a:latin typeface="Arial"/>
            </a:endParaRPr>
          </a:p>
        </p:txBody>
      </p:sp>
      <p:sp>
        <p:nvSpPr>
          <p:cNvPr id="1139"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Generic classes can extend other generic or non-generic classes. Here's how inheritance behaves with generic types</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140" name="" descr=""/>
          <p:cNvPicPr/>
          <p:nvPr/>
        </p:nvPicPr>
        <p:blipFill>
          <a:blip r:embed="rId1"/>
          <a:stretch/>
        </p:blipFill>
        <p:spPr>
          <a:xfrm>
            <a:off x="4674240" y="1152000"/>
            <a:ext cx="5403240" cy="4490280"/>
          </a:xfrm>
          <a:prstGeom prst="rect">
            <a:avLst/>
          </a:prstGeom>
          <a:ln w="0">
            <a:noFill/>
          </a:ln>
        </p:spPr>
      </p:pic>
      <p:sp>
        <p:nvSpPr>
          <p:cNvPr id="4" name="PlaceHolder 3"/>
          <p:cNvSpPr>
            <a:spLocks noGrp="1"/>
          </p:cNvSpPr>
          <p:nvPr>
            <p:ph type="sldNum" idx="29"/>
          </p:nvPr>
        </p:nvSpPr>
        <p:spPr/>
        <p:txBody>
          <a:bodyPr/>
          <a:p>
            <a:fld id="{E5BAEC18-0F0E-4390-9060-3E7025BB8396}" type="slidenum">
              <a:t>188</a:t>
            </a:fld>
          </a:p>
        </p:txBody>
      </p:sp>
      <p:sp>
        <p:nvSpPr>
          <p:cNvPr id="5" name="PlaceHolder 4"/>
          <p:cNvSpPr>
            <a:spLocks noGrp="1"/>
          </p:cNvSpPr>
          <p:nvPr>
            <p:ph type="dt" idx="30"/>
          </p:nvPr>
        </p:nvSpPr>
        <p:spPr/>
        <p:txBody>
          <a:bodyPr/>
          <a:p>
            <a:fld id="{D1AFF725-7185-4E6C-AF18-A1CBCC365317}" type="datetime1">
              <a:rPr lang="en-IN"/>
              <a:t>27/12/2024</a:t>
            </a:fld>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4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In Java, wildcard parameter types are a feature of generics that allow you to specify a placeholder for a type. Wildcards are particularly useful when working with parameterized types (e.g., List&lt;T&gt; or Map&lt;K, V&gt;) and you want to accommodate multiple possible types while maintaining type safety.</a:t>
            </a:r>
            <a:endParaRPr b="0" lang="en-IN" sz="1500" spc="-1" strike="noStrike">
              <a:latin typeface="Arial"/>
            </a:endParaRPr>
          </a:p>
          <a:p>
            <a:pPr>
              <a:lnSpc>
                <a:spcPct val="100000"/>
              </a:lnSpc>
              <a:spcBef>
                <a:spcPts val="1417"/>
              </a:spcBef>
              <a:buNone/>
            </a:pPr>
            <a:r>
              <a:rPr b="0" lang="en-IN" sz="1500" spc="-1" strike="noStrike">
                <a:latin typeface="Arial"/>
              </a:rPr>
              <a:t>Wildcards can be bounded or unbounded, and they are represented with a question mark (?).</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5DB4436E-901B-439C-858A-DA6F6802464B}" type="slidenum">
              <a:t>189</a:t>
            </a:fld>
          </a:p>
        </p:txBody>
      </p:sp>
      <p:sp>
        <p:nvSpPr>
          <p:cNvPr id="5" name="PlaceHolder 4"/>
          <p:cNvSpPr>
            <a:spLocks noGrp="1"/>
          </p:cNvSpPr>
          <p:nvPr>
            <p:ph type="dt" idx="30"/>
          </p:nvPr>
        </p:nvSpPr>
        <p:spPr/>
        <p:txBody>
          <a:bodyPr/>
          <a:p>
            <a:fld id="{4432BC75-2080-4C99-AB5D-71B457862D42}" type="datetime1">
              <a:rPr lang="en-IN"/>
              <a:t>27/12/2024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686"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76D41BCA-F969-4581-9A30-DD8A6EF1C65C}" type="slidenum">
              <a:t>19</a:t>
            </a:fld>
          </a:p>
        </p:txBody>
      </p:sp>
      <p:sp>
        <p:nvSpPr>
          <p:cNvPr id="5" name="PlaceHolder 4"/>
          <p:cNvSpPr>
            <a:spLocks noGrp="1"/>
          </p:cNvSpPr>
          <p:nvPr>
            <p:ph type="dt" idx="3"/>
          </p:nvPr>
        </p:nvSpPr>
        <p:spPr/>
        <p:txBody>
          <a:bodyPr/>
          <a:p>
            <a:fld id="{443BE259-F8DC-495C-9A95-0B6A17C88BE2}" type="datetime1">
              <a:rPr lang="en-IN"/>
              <a:t>27/12/2024</a:t>
            </a:fld>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4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Unbounded Wildcard (?) : Represents an unknown type.</a:t>
            </a:r>
            <a:endParaRPr b="0" lang="en-IN" sz="1500" spc="-1" strike="noStrike">
              <a:latin typeface="Arial"/>
            </a:endParaRPr>
          </a:p>
          <a:p>
            <a:pPr>
              <a:lnSpc>
                <a:spcPct val="100000"/>
              </a:lnSpc>
              <a:spcBef>
                <a:spcPts val="1417"/>
              </a:spcBef>
              <a:buNone/>
            </a:pPr>
            <a:r>
              <a:rPr b="0" lang="en-IN" sz="1500" spc="-1" strike="noStrike">
                <a:latin typeface="Arial"/>
              </a:rPr>
              <a:t>Used when you don't care about the specific type parameter but want to ensure type safety.</a:t>
            </a:r>
            <a:endParaRPr b="0" lang="en-IN" sz="1500" spc="-1" strike="noStrike">
              <a:latin typeface="Arial"/>
            </a:endParaRPr>
          </a:p>
          <a:p>
            <a:pPr>
              <a:lnSpc>
                <a:spcPct val="100000"/>
              </a:lnSpc>
              <a:spcBef>
                <a:spcPts val="1417"/>
              </a:spcBef>
              <a:buNone/>
            </a:pPr>
            <a:r>
              <a:rPr b="0" lang="en-IN" sz="1500" spc="-1" strike="noStrike">
                <a:latin typeface="Arial"/>
              </a:rPr>
              <a:t>Typically used for read-only operations.</a:t>
            </a:r>
            <a:endParaRPr b="0" lang="en-IN" sz="1500" spc="-1" strike="noStrike">
              <a:latin typeface="Arial"/>
            </a:endParaRPr>
          </a:p>
        </p:txBody>
      </p:sp>
      <p:pic>
        <p:nvPicPr>
          <p:cNvPr id="1145" name="" descr=""/>
          <p:cNvPicPr/>
          <p:nvPr/>
        </p:nvPicPr>
        <p:blipFill>
          <a:blip r:embed="rId1"/>
          <a:stretch/>
        </p:blipFill>
        <p:spPr>
          <a:xfrm>
            <a:off x="3699720" y="1440000"/>
            <a:ext cx="5297760" cy="4365000"/>
          </a:xfrm>
          <a:prstGeom prst="rect">
            <a:avLst/>
          </a:prstGeom>
          <a:ln w="0">
            <a:noFill/>
          </a:ln>
        </p:spPr>
      </p:pic>
      <p:sp>
        <p:nvSpPr>
          <p:cNvPr id="4" name="PlaceHolder 3"/>
          <p:cNvSpPr>
            <a:spLocks noGrp="1"/>
          </p:cNvSpPr>
          <p:nvPr>
            <p:ph type="sldNum" idx="29"/>
          </p:nvPr>
        </p:nvSpPr>
        <p:spPr/>
        <p:txBody>
          <a:bodyPr/>
          <a:p>
            <a:fld id="{67D29377-5494-4DDF-B7F6-6209D4993DA6}" type="slidenum">
              <a:t>190</a:t>
            </a:fld>
          </a:p>
        </p:txBody>
      </p:sp>
      <p:sp>
        <p:nvSpPr>
          <p:cNvPr id="5" name="PlaceHolder 4"/>
          <p:cNvSpPr>
            <a:spLocks noGrp="1"/>
          </p:cNvSpPr>
          <p:nvPr>
            <p:ph type="dt" idx="30"/>
          </p:nvPr>
        </p:nvSpPr>
        <p:spPr/>
        <p:txBody>
          <a:bodyPr/>
          <a:p>
            <a:fld id="{0A3320D2-047A-4280-81A4-BFD80B87F374}" type="datetime1">
              <a:rPr lang="en-IN"/>
              <a:t>27/12/2024</a:t>
            </a:fld>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47"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Upper-Bounded Wildcard (&lt;? extends T&gt;) : Restricts the unknown type to be T or a subtype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read from a collection but not modify it.</a:t>
            </a:r>
            <a:endParaRPr b="0" lang="en-IN" sz="1500" spc="-1" strike="noStrike">
              <a:latin typeface="Arial"/>
            </a:endParaRPr>
          </a:p>
        </p:txBody>
      </p:sp>
      <p:pic>
        <p:nvPicPr>
          <p:cNvPr id="1148" name="" descr=""/>
          <p:cNvPicPr/>
          <p:nvPr/>
        </p:nvPicPr>
        <p:blipFill>
          <a:blip r:embed="rId1"/>
          <a:stretch/>
        </p:blipFill>
        <p:spPr>
          <a:xfrm>
            <a:off x="1980000" y="1377720"/>
            <a:ext cx="8097480" cy="4346640"/>
          </a:xfrm>
          <a:prstGeom prst="rect">
            <a:avLst/>
          </a:prstGeom>
          <a:ln w="0">
            <a:noFill/>
          </a:ln>
        </p:spPr>
      </p:pic>
      <p:sp>
        <p:nvSpPr>
          <p:cNvPr id="4" name="PlaceHolder 3"/>
          <p:cNvSpPr>
            <a:spLocks noGrp="1"/>
          </p:cNvSpPr>
          <p:nvPr>
            <p:ph type="sldNum" idx="29"/>
          </p:nvPr>
        </p:nvSpPr>
        <p:spPr/>
        <p:txBody>
          <a:bodyPr/>
          <a:p>
            <a:fld id="{1C5E0601-C44A-45F0-9C88-46045B0434FA}" type="slidenum">
              <a:t>191</a:t>
            </a:fld>
          </a:p>
        </p:txBody>
      </p:sp>
      <p:sp>
        <p:nvSpPr>
          <p:cNvPr id="5" name="PlaceHolder 4"/>
          <p:cNvSpPr>
            <a:spLocks noGrp="1"/>
          </p:cNvSpPr>
          <p:nvPr>
            <p:ph type="dt" idx="30"/>
          </p:nvPr>
        </p:nvSpPr>
        <p:spPr/>
        <p:txBody>
          <a:bodyPr/>
          <a:p>
            <a:fld id="{BEB3993F-B677-42F6-80AA-EAA629463E90}" type="datetime1">
              <a:rPr lang="en-IN"/>
              <a:t>27/12/2024</a:t>
            </a:fld>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5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Lower-Bounded Wildcard (&lt;? super T&gt;) : Restricts the unknown type to be T or a supertype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write to a collection but are less concerned about reading.</a:t>
            </a:r>
            <a:endParaRPr b="0" lang="en-IN" sz="1500" spc="-1" strike="noStrike">
              <a:latin typeface="Arial"/>
            </a:endParaRPr>
          </a:p>
        </p:txBody>
      </p:sp>
      <p:pic>
        <p:nvPicPr>
          <p:cNvPr id="1151" name="" descr=""/>
          <p:cNvPicPr/>
          <p:nvPr/>
        </p:nvPicPr>
        <p:blipFill>
          <a:blip r:embed="rId1"/>
          <a:stretch/>
        </p:blipFill>
        <p:spPr>
          <a:xfrm>
            <a:off x="180000" y="1419480"/>
            <a:ext cx="7900200" cy="4246560"/>
          </a:xfrm>
          <a:prstGeom prst="rect">
            <a:avLst/>
          </a:prstGeom>
          <a:ln w="0">
            <a:noFill/>
          </a:ln>
        </p:spPr>
      </p:pic>
      <p:sp>
        <p:nvSpPr>
          <p:cNvPr id="4" name="PlaceHolder 3"/>
          <p:cNvSpPr>
            <a:spLocks noGrp="1"/>
          </p:cNvSpPr>
          <p:nvPr>
            <p:ph type="sldNum" idx="29"/>
          </p:nvPr>
        </p:nvSpPr>
        <p:spPr/>
        <p:txBody>
          <a:bodyPr/>
          <a:p>
            <a:fld id="{DD434725-D517-4800-B4B0-D495B6D9342B}" type="slidenum">
              <a:t>192</a:t>
            </a:fld>
          </a:p>
        </p:txBody>
      </p:sp>
      <p:sp>
        <p:nvSpPr>
          <p:cNvPr id="5" name="PlaceHolder 4"/>
          <p:cNvSpPr>
            <a:spLocks noGrp="1"/>
          </p:cNvSpPr>
          <p:nvPr>
            <p:ph type="dt" idx="30"/>
          </p:nvPr>
        </p:nvSpPr>
        <p:spPr/>
        <p:txBody>
          <a:bodyPr/>
          <a:p>
            <a:fld id="{5337634B-A30E-4306-AD78-50C86259D94C}" type="datetime1">
              <a:rPr lang="en-IN"/>
              <a:t>27/12/2024</a:t>
            </a:fld>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Collections Overview</a:t>
            </a:r>
            <a:endParaRPr b="0" lang="en-IN" sz="4400" spc="-1" strike="noStrike">
              <a:latin typeface="Arial"/>
            </a:endParaRPr>
          </a:p>
        </p:txBody>
      </p:sp>
      <p:sp>
        <p:nvSpPr>
          <p:cNvPr id="115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Collections in Java are part of the Java Collections Framework (JCF), which provides a set of classes and interfaces for managing groups of objects. Collections are essential for working with dynamic data structures such as lists, sets, maps, and queues.</a:t>
            </a:r>
            <a:endParaRPr b="0" lang="en-IN" sz="1800" spc="-1" strike="noStrike">
              <a:latin typeface="Arial"/>
            </a:endParaRPr>
          </a:p>
        </p:txBody>
      </p:sp>
      <p:pic>
        <p:nvPicPr>
          <p:cNvPr id="1154" name="" descr=""/>
          <p:cNvPicPr/>
          <p:nvPr/>
        </p:nvPicPr>
        <p:blipFill>
          <a:blip r:embed="rId1"/>
          <a:stretch/>
        </p:blipFill>
        <p:spPr>
          <a:xfrm>
            <a:off x="1026000" y="1519560"/>
            <a:ext cx="6892200" cy="4189680"/>
          </a:xfrm>
          <a:prstGeom prst="rect">
            <a:avLst/>
          </a:prstGeom>
          <a:ln w="0">
            <a:noFill/>
          </a:ln>
        </p:spPr>
      </p:pic>
      <p:sp>
        <p:nvSpPr>
          <p:cNvPr id="4" name="PlaceHolder 3"/>
          <p:cNvSpPr>
            <a:spLocks noGrp="1"/>
          </p:cNvSpPr>
          <p:nvPr>
            <p:ph type="sldNum" idx="32"/>
          </p:nvPr>
        </p:nvSpPr>
        <p:spPr/>
        <p:txBody>
          <a:bodyPr/>
          <a:p>
            <a:fld id="{2F5A91B8-C0D6-4970-B05B-0CFA5A3F30AF}" type="slidenum">
              <a:t>193</a:t>
            </a:fld>
          </a:p>
        </p:txBody>
      </p:sp>
      <p:sp>
        <p:nvSpPr>
          <p:cNvPr id="5" name="PlaceHolder 4"/>
          <p:cNvSpPr>
            <a:spLocks noGrp="1"/>
          </p:cNvSpPr>
          <p:nvPr>
            <p:ph type="dt" idx="33"/>
          </p:nvPr>
        </p:nvSpPr>
        <p:spPr/>
        <p:txBody>
          <a:bodyPr/>
          <a:p>
            <a:fld id="{8B4588BF-0FE6-4CD1-9907-84B42E92DEDA}" type="datetime1">
              <a:rPr lang="en-IN"/>
              <a:t>27/12/2024</a:t>
            </a:fld>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Using the type inference diamond to create an object </a:t>
            </a:r>
            <a:endParaRPr b="0" lang="en-IN" sz="2800" spc="-1" strike="noStrike">
              <a:latin typeface="Arial"/>
            </a:endParaRPr>
          </a:p>
        </p:txBody>
      </p:sp>
      <p:sp>
        <p:nvSpPr>
          <p:cNvPr id="115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In Java, the type inference diamond operator (&lt;&gt;) was introduced in Java 7 to simplify the creation of parameterized objects. It allows the compiler to infer the type of a generic object from its declaration, reducing verbosity. </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r>
              <a:rPr b="0" lang="en-IN" sz="2600" spc="-1" strike="noStrike">
                <a:latin typeface="Arial"/>
              </a:rPr>
              <a:t>Here's how you can use it to create objects: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With the Diamond Operator: You only specify the generic type on the left side, and the compiler infers it for the right side.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1157" name="" descr=""/>
          <p:cNvPicPr/>
          <p:nvPr/>
        </p:nvPicPr>
        <p:blipFill>
          <a:blip r:embed="rId1"/>
          <a:stretch/>
        </p:blipFill>
        <p:spPr>
          <a:xfrm>
            <a:off x="756360" y="3062520"/>
            <a:ext cx="6261840" cy="355680"/>
          </a:xfrm>
          <a:prstGeom prst="rect">
            <a:avLst/>
          </a:prstGeom>
          <a:ln w="0">
            <a:noFill/>
          </a:ln>
        </p:spPr>
      </p:pic>
      <p:pic>
        <p:nvPicPr>
          <p:cNvPr id="1158" name="" descr=""/>
          <p:cNvPicPr/>
          <p:nvPr/>
        </p:nvPicPr>
        <p:blipFill>
          <a:blip r:embed="rId2"/>
          <a:stretch/>
        </p:blipFill>
        <p:spPr>
          <a:xfrm>
            <a:off x="720000" y="4680000"/>
            <a:ext cx="4196520" cy="386280"/>
          </a:xfrm>
          <a:prstGeom prst="rect">
            <a:avLst/>
          </a:prstGeom>
          <a:ln w="0">
            <a:noFill/>
          </a:ln>
        </p:spPr>
      </p:pic>
      <p:sp>
        <p:nvSpPr>
          <p:cNvPr id="4" name="PlaceHolder 3"/>
          <p:cNvSpPr>
            <a:spLocks noGrp="1"/>
          </p:cNvSpPr>
          <p:nvPr>
            <p:ph type="sldNum" idx="32"/>
          </p:nvPr>
        </p:nvSpPr>
        <p:spPr/>
        <p:txBody>
          <a:bodyPr/>
          <a:p>
            <a:fld id="{64818BAA-91B1-417D-A56A-1DBE9D733A50}" type="slidenum">
              <a:t>194</a:t>
            </a:fld>
          </a:p>
        </p:txBody>
      </p:sp>
      <p:sp>
        <p:nvSpPr>
          <p:cNvPr id="5" name="PlaceHolder 4"/>
          <p:cNvSpPr>
            <a:spLocks noGrp="1"/>
          </p:cNvSpPr>
          <p:nvPr>
            <p:ph type="dt" idx="33"/>
          </p:nvPr>
        </p:nvSpPr>
        <p:spPr/>
        <p:txBody>
          <a:bodyPr/>
          <a:p>
            <a:fld id="{0D387EEE-6BDB-4871-8A1C-CFA6D2F73324}" type="datetime1">
              <a:rPr lang="en-IN"/>
              <a:t>27/12/2024</a:t>
            </a:fld>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Creating a collection by using generics </a:t>
            </a:r>
            <a:endParaRPr b="0" lang="en-IN" sz="3600" spc="-1" strike="noStrike">
              <a:latin typeface="Arial"/>
            </a:endParaRPr>
          </a:p>
        </p:txBody>
      </p:sp>
      <p:sp>
        <p:nvSpPr>
          <p:cNvPr id="116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Using generics in Java allows you to create a collection that can work with a specific type of data while maintaining type safety. Here's a basic guide and example of how to create and use a generic collection in Java. </a:t>
            </a:r>
            <a:r>
              <a:rPr b="1" lang="en-IN" sz="1500" spc="-1" strike="noStrike">
                <a:latin typeface="Arial"/>
              </a:rPr>
              <a:t>Steps to create generic Collection</a:t>
            </a:r>
            <a:r>
              <a:rPr b="0" lang="en-IN" sz="1500" spc="-1" strike="noStrike">
                <a:latin typeface="Arial"/>
              </a:rPr>
              <a:t> :  Define a generic class or method. Use type parameters (e.g., &lt;T&gt;) to represent the type of elements in the collection. Use Java's collection framework like ArrayList, HashMap, etc., with generics, or create your own collection class.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161" name="" descr=""/>
          <p:cNvPicPr/>
          <p:nvPr/>
        </p:nvPicPr>
        <p:blipFill>
          <a:blip r:embed="rId1"/>
          <a:stretch/>
        </p:blipFill>
        <p:spPr>
          <a:xfrm>
            <a:off x="628200" y="1875240"/>
            <a:ext cx="5670000" cy="3882960"/>
          </a:xfrm>
          <a:prstGeom prst="rect">
            <a:avLst/>
          </a:prstGeom>
          <a:ln w="0">
            <a:noFill/>
          </a:ln>
        </p:spPr>
      </p:pic>
      <p:sp>
        <p:nvSpPr>
          <p:cNvPr id="4" name="PlaceHolder 3"/>
          <p:cNvSpPr>
            <a:spLocks noGrp="1"/>
          </p:cNvSpPr>
          <p:nvPr>
            <p:ph type="sldNum" idx="32"/>
          </p:nvPr>
        </p:nvSpPr>
        <p:spPr/>
        <p:txBody>
          <a:bodyPr/>
          <a:p>
            <a:fld id="{0480FB71-120E-4069-A5CD-E367E8A21070}" type="slidenum">
              <a:t>195</a:t>
            </a:fld>
          </a:p>
        </p:txBody>
      </p:sp>
      <p:sp>
        <p:nvSpPr>
          <p:cNvPr id="5" name="PlaceHolder 4"/>
          <p:cNvSpPr>
            <a:spLocks noGrp="1"/>
          </p:cNvSpPr>
          <p:nvPr>
            <p:ph type="dt" idx="33"/>
          </p:nvPr>
        </p:nvSpPr>
        <p:spPr/>
        <p:txBody>
          <a:bodyPr/>
          <a:p>
            <a:fld id="{0ECA9B32-ECC4-412A-9697-8EB4ACB1E8B7}" type="datetime1">
              <a:rPr lang="en-IN"/>
              <a:t>27/12/2024</a:t>
            </a:fld>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16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ArrayList, LinkedList, and Vector are all classes that implement the List interface. They serve the same general purpose of storing ordered collections of elements, but they differ in their internal implementation and performance characteristics.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ArrayList</a:t>
            </a:r>
            <a:r>
              <a:rPr b="0" lang="en-IN" sz="1500" spc="-1" strike="noStrike">
                <a:latin typeface="Arial"/>
              </a:rPr>
              <a:t> :  It uses a dynamic array to store elements.  ArrayList is not thread-safe.</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164" name="" descr=""/>
          <p:cNvPicPr/>
          <p:nvPr/>
        </p:nvPicPr>
        <p:blipFill>
          <a:blip r:embed="rId1"/>
          <a:stretch/>
        </p:blipFill>
        <p:spPr>
          <a:xfrm>
            <a:off x="540000" y="1867320"/>
            <a:ext cx="4859640" cy="2090880"/>
          </a:xfrm>
          <a:prstGeom prst="rect">
            <a:avLst/>
          </a:prstGeom>
          <a:ln w="0">
            <a:noFill/>
          </a:ln>
        </p:spPr>
      </p:pic>
      <p:sp>
        <p:nvSpPr>
          <p:cNvPr id="4" name="PlaceHolder 3"/>
          <p:cNvSpPr>
            <a:spLocks noGrp="1"/>
          </p:cNvSpPr>
          <p:nvPr>
            <p:ph type="sldNum" idx="32"/>
          </p:nvPr>
        </p:nvSpPr>
        <p:spPr/>
        <p:txBody>
          <a:bodyPr/>
          <a:p>
            <a:fld id="{FCC32CEC-3CA5-4BF8-8832-F9D855E1100B}" type="slidenum">
              <a:t>196</a:t>
            </a:fld>
          </a:p>
        </p:txBody>
      </p:sp>
      <p:sp>
        <p:nvSpPr>
          <p:cNvPr id="5" name="PlaceHolder 4"/>
          <p:cNvSpPr>
            <a:spLocks noGrp="1"/>
          </p:cNvSpPr>
          <p:nvPr>
            <p:ph type="dt" idx="33"/>
          </p:nvPr>
        </p:nvSpPr>
        <p:spPr/>
        <p:txBody>
          <a:bodyPr/>
          <a:p>
            <a:fld id="{225B370F-B0F8-42F1-8A83-BD6D0370660E}" type="datetime1">
              <a:rPr lang="en-IN"/>
              <a:t>27/12/2024</a:t>
            </a:fld>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16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LinkedList : </a:t>
            </a:r>
            <a:r>
              <a:rPr b="0" lang="en-IN" sz="1500" spc="-1" strike="noStrike">
                <a:latin typeface="Arial"/>
              </a:rPr>
              <a:t>Internal Implementation: It uses a doubly linked list where each element is stored in a node that contains data and pointers to the next and previous nodes..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167" name="" descr=""/>
          <p:cNvPicPr/>
          <p:nvPr/>
        </p:nvPicPr>
        <p:blipFill>
          <a:blip r:embed="rId1"/>
          <a:stretch/>
        </p:blipFill>
        <p:spPr>
          <a:xfrm>
            <a:off x="705600" y="1261080"/>
            <a:ext cx="9204840" cy="3057120"/>
          </a:xfrm>
          <a:prstGeom prst="rect">
            <a:avLst/>
          </a:prstGeom>
          <a:ln w="0">
            <a:noFill/>
          </a:ln>
        </p:spPr>
      </p:pic>
      <p:sp>
        <p:nvSpPr>
          <p:cNvPr id="4" name="PlaceHolder 3"/>
          <p:cNvSpPr>
            <a:spLocks noGrp="1"/>
          </p:cNvSpPr>
          <p:nvPr>
            <p:ph type="sldNum" idx="32"/>
          </p:nvPr>
        </p:nvSpPr>
        <p:spPr/>
        <p:txBody>
          <a:bodyPr/>
          <a:p>
            <a:fld id="{5F458450-D4E3-4239-88C2-A394F0D0E2A3}" type="slidenum">
              <a:t>197</a:t>
            </a:fld>
          </a:p>
        </p:txBody>
      </p:sp>
      <p:sp>
        <p:nvSpPr>
          <p:cNvPr id="5" name="PlaceHolder 4"/>
          <p:cNvSpPr>
            <a:spLocks noGrp="1"/>
          </p:cNvSpPr>
          <p:nvPr>
            <p:ph type="dt" idx="33"/>
          </p:nvPr>
        </p:nvSpPr>
        <p:spPr/>
        <p:txBody>
          <a:bodyPr/>
          <a:p>
            <a:fld id="{C0DD598C-5896-4F0F-9087-BF47FDCB1C50}" type="datetime1">
              <a:rPr lang="en-IN"/>
              <a:t>27/12/2024</a:t>
            </a:fld>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  Vector</a:t>
            </a:r>
            <a:endParaRPr b="0" lang="en-IN" sz="3600" spc="-1" strike="noStrike">
              <a:latin typeface="Arial"/>
            </a:endParaRPr>
          </a:p>
        </p:txBody>
      </p:sp>
      <p:sp>
        <p:nvSpPr>
          <p:cNvPr id="1169"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Vector : </a:t>
            </a:r>
            <a:r>
              <a:rPr b="0" lang="en-IN" sz="1500" spc="-1" strike="noStrike">
                <a:latin typeface="Arial"/>
              </a:rPr>
              <a:t>Internal Implementation: It is similar to ArrayList in that it uses an array to store elements. However, it is synchronized for thread safety.</a:t>
            </a:r>
            <a:endParaRPr b="0" lang="en-IN" sz="1500" spc="-1" strike="noStrike">
              <a:latin typeface="Arial"/>
            </a:endParaRPr>
          </a:p>
        </p:txBody>
      </p:sp>
      <p:pic>
        <p:nvPicPr>
          <p:cNvPr id="1170" name="" descr=""/>
          <p:cNvPicPr/>
          <p:nvPr/>
        </p:nvPicPr>
        <p:blipFill>
          <a:blip r:embed="rId1"/>
          <a:stretch/>
        </p:blipFill>
        <p:spPr>
          <a:xfrm>
            <a:off x="525600" y="1323720"/>
            <a:ext cx="8112600" cy="2634480"/>
          </a:xfrm>
          <a:prstGeom prst="rect">
            <a:avLst/>
          </a:prstGeom>
          <a:ln w="0">
            <a:noFill/>
          </a:ln>
        </p:spPr>
      </p:pic>
      <p:sp>
        <p:nvSpPr>
          <p:cNvPr id="4" name="PlaceHolder 3"/>
          <p:cNvSpPr>
            <a:spLocks noGrp="1"/>
          </p:cNvSpPr>
          <p:nvPr>
            <p:ph type="sldNum" idx="32"/>
          </p:nvPr>
        </p:nvSpPr>
        <p:spPr/>
        <p:txBody>
          <a:bodyPr/>
          <a:p>
            <a:fld id="{A93659F3-FCA3-4210-A8D8-5195E9B81410}" type="slidenum">
              <a:t>198</a:t>
            </a:fld>
          </a:p>
        </p:txBody>
      </p:sp>
      <p:sp>
        <p:nvSpPr>
          <p:cNvPr id="5" name="PlaceHolder 4"/>
          <p:cNvSpPr>
            <a:spLocks noGrp="1"/>
          </p:cNvSpPr>
          <p:nvPr>
            <p:ph type="dt" idx="33"/>
          </p:nvPr>
        </p:nvSpPr>
        <p:spPr/>
        <p:txBody>
          <a:bodyPr/>
          <a:p>
            <a:fld id="{8328DFDB-27CE-4066-85C6-FD5C9C0518F9}" type="datetime1">
              <a:rPr lang="en-IN"/>
              <a:t>27/12/2024</a:t>
            </a:fld>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800" spc="-1" strike="noStrike">
                <a:latin typeface="Arial"/>
              </a:rPr>
              <a:t> </a:t>
            </a:r>
            <a:r>
              <a:rPr b="0" lang="en-IN" sz="4800" spc="-1" strike="noStrike">
                <a:latin typeface="Arial"/>
              </a:rPr>
              <a:t>Implementing a HashSet, TreeSet</a:t>
            </a:r>
            <a:endParaRPr b="0" lang="en-IN" sz="4800" spc="-1" strike="noStrike">
              <a:latin typeface="Arial"/>
            </a:endParaRPr>
          </a:p>
        </p:txBody>
      </p:sp>
      <p:sp>
        <p:nvSpPr>
          <p:cNvPr id="117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HashSet and TreeSet are two commonly used implementations of the Set interface. They are provided in the java.util package and differ in how they store and retrieve elements: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HashSet: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r>
              <a:rPr b="0" lang="en-IN" sz="1800" spc="-1" strike="noStrike">
                <a:latin typeface="Arial"/>
              </a:rPr>
              <a:t>Allows constant-time performance for basic operations like add, remove, and contains. Does not guarantee any particular order of elements.  It is used to remove the duplicates.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TreeSet: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Implements a SortedSet and guarantees elements are sorted in their natural order or using a specified comparator.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for HashSet and TreeSet. Basic Data type and objects.</a:t>
            </a:r>
            <a:endParaRPr b="0" lang="en-IN" sz="1800" spc="-1" strike="noStrike">
              <a:latin typeface="Arial"/>
            </a:endParaRPr>
          </a:p>
        </p:txBody>
      </p:sp>
      <p:sp>
        <p:nvSpPr>
          <p:cNvPr id="4" name="PlaceHolder 3"/>
          <p:cNvSpPr>
            <a:spLocks noGrp="1"/>
          </p:cNvSpPr>
          <p:nvPr>
            <p:ph type="sldNum" idx="32"/>
          </p:nvPr>
        </p:nvSpPr>
        <p:spPr/>
        <p:txBody>
          <a:bodyPr/>
          <a:p>
            <a:fld id="{62B0997D-E237-4AD5-995E-D80B9733372F}" type="slidenum">
              <a:t>199</a:t>
            </a:fld>
          </a:p>
        </p:txBody>
      </p:sp>
      <p:sp>
        <p:nvSpPr>
          <p:cNvPr id="5" name="PlaceHolder 4"/>
          <p:cNvSpPr>
            <a:spLocks noGrp="1"/>
          </p:cNvSpPr>
          <p:nvPr>
            <p:ph type="dt" idx="33"/>
          </p:nvPr>
        </p:nvSpPr>
        <p:spPr/>
        <p:txBody>
          <a:bodyPr/>
          <a:p>
            <a:fld id="{6A525AA5-8DDB-404D-B9CB-37A1AEE3BF0A}" type="datetime1">
              <a:rPr lang="en-IN"/>
              <a:t>27/12/2024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646"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36A57849-CC22-4AFA-8E10-A4945A3FEB05}" type="slidenum">
              <a:t>2</a:t>
            </a:fld>
          </a:p>
        </p:txBody>
      </p:sp>
      <p:sp>
        <p:nvSpPr>
          <p:cNvPr id="5" name="PlaceHolder 4"/>
          <p:cNvSpPr>
            <a:spLocks noGrp="1"/>
          </p:cNvSpPr>
          <p:nvPr>
            <p:ph type="dt" idx="3"/>
          </p:nvPr>
        </p:nvSpPr>
        <p:spPr/>
        <p:txBody>
          <a:bodyPr/>
          <a:p>
            <a:fld id="{B6725EF3-6F45-4F8A-A389-9C77F2392D07}" type="datetime1">
              <a:rPr lang="en-IN"/>
              <a:t>27/12/2024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68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0071968B-B42B-42C7-8765-24DEFDB51B84}" type="slidenum">
              <a:t>20</a:t>
            </a:fld>
          </a:p>
        </p:txBody>
      </p:sp>
      <p:sp>
        <p:nvSpPr>
          <p:cNvPr id="5" name="PlaceHolder 4"/>
          <p:cNvSpPr>
            <a:spLocks noGrp="1"/>
          </p:cNvSpPr>
          <p:nvPr>
            <p:ph type="dt" idx="3"/>
          </p:nvPr>
        </p:nvSpPr>
        <p:spPr/>
        <p:txBody>
          <a:bodyPr/>
          <a:p>
            <a:fld id="{9E2744D3-4297-4BFA-9562-D778BF87EC55}" type="datetime1">
              <a:rPr lang="en-IN"/>
              <a:t>27/12/2024</a:t>
            </a:fld>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Implementing a HashMap, TreeMap, HashTable </a:t>
            </a:r>
            <a:endParaRPr b="0" lang="en-IN" sz="3200" spc="-1" strike="noStrike">
              <a:latin typeface="Arial"/>
            </a:endParaRPr>
          </a:p>
        </p:txBody>
      </p:sp>
      <p:sp>
        <p:nvSpPr>
          <p:cNvPr id="117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HashMap is a hash table-based implementation of the Map interface. It allows null values and one null key.</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TreeMap is a implementation of the Map interface. It maintains entries in sorted order of keys.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Hashtable is a legacy class similar to HashMap but synchronized. It does not allow null keys or values.  This class is not used in the current trend.</a:t>
            </a:r>
            <a:endParaRPr b="0" lang="en-IN" sz="2600" spc="-1" strike="noStrike">
              <a:latin typeface="Arial"/>
            </a:endParaRPr>
          </a:p>
        </p:txBody>
      </p:sp>
      <p:sp>
        <p:nvSpPr>
          <p:cNvPr id="4" name="PlaceHolder 3"/>
          <p:cNvSpPr>
            <a:spLocks noGrp="1"/>
          </p:cNvSpPr>
          <p:nvPr>
            <p:ph type="sldNum" idx="32"/>
          </p:nvPr>
        </p:nvSpPr>
        <p:spPr/>
        <p:txBody>
          <a:bodyPr/>
          <a:p>
            <a:fld id="{20FBCB6D-3101-4E99-A249-561DA2B9AAF6}" type="slidenum">
              <a:t>200</a:t>
            </a:fld>
          </a:p>
        </p:txBody>
      </p:sp>
      <p:sp>
        <p:nvSpPr>
          <p:cNvPr id="5" name="PlaceHolder 4"/>
          <p:cNvSpPr>
            <a:spLocks noGrp="1"/>
          </p:cNvSpPr>
          <p:nvPr>
            <p:ph type="dt" idx="33"/>
          </p:nvPr>
        </p:nvSpPr>
        <p:spPr/>
        <p:txBody>
          <a:bodyPr/>
          <a:p>
            <a:fld id="{1885A86A-1A23-4B91-AE0D-A67C01FFC2F0}" type="datetime1">
              <a:rPr lang="en-IN"/>
              <a:t>27/12/2024</a:t>
            </a:fld>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Ordering collections – Comparable &amp; Comparator</a:t>
            </a:r>
            <a:endParaRPr b="0" lang="en-IN" sz="3200" spc="-1" strike="noStrike">
              <a:latin typeface="Arial"/>
            </a:endParaRPr>
          </a:p>
        </p:txBody>
      </p:sp>
      <p:sp>
        <p:nvSpPr>
          <p:cNvPr id="117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the Comparable and Comparator interfaces are used to order objects in collections, such as lists and sets.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of Comparable and Comparator.</a:t>
            </a:r>
            <a:endParaRPr b="0" lang="en-IN" sz="3200" spc="-1" strike="noStrike">
              <a:latin typeface="Arial"/>
            </a:endParaRPr>
          </a:p>
        </p:txBody>
      </p:sp>
      <p:sp>
        <p:nvSpPr>
          <p:cNvPr id="4" name="PlaceHolder 3"/>
          <p:cNvSpPr>
            <a:spLocks noGrp="1"/>
          </p:cNvSpPr>
          <p:nvPr>
            <p:ph type="sldNum" idx="32"/>
          </p:nvPr>
        </p:nvSpPr>
        <p:spPr/>
        <p:txBody>
          <a:bodyPr/>
          <a:p>
            <a:fld id="{CB0598CC-AAF7-475B-91A4-1DB56553CC8F}" type="slidenum">
              <a:t>201</a:t>
            </a:fld>
          </a:p>
        </p:txBody>
      </p:sp>
      <p:sp>
        <p:nvSpPr>
          <p:cNvPr id="5" name="PlaceHolder 4"/>
          <p:cNvSpPr>
            <a:spLocks noGrp="1"/>
          </p:cNvSpPr>
          <p:nvPr>
            <p:ph type="dt" idx="33"/>
          </p:nvPr>
        </p:nvSpPr>
        <p:spPr/>
        <p:txBody>
          <a:bodyPr/>
          <a:p>
            <a:fld id="{5B2E0C7A-9E5C-4347-9EA5-1F3EA34ED08F}" type="datetime1">
              <a:rPr lang="en-IN"/>
              <a:t>27/12/2024</a:t>
            </a:fld>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Collections and Arrays</a:t>
            </a:r>
            <a:endParaRPr b="0" lang="en-IN" sz="3600" spc="-1" strike="noStrike">
              <a:latin typeface="Arial"/>
            </a:endParaRPr>
          </a:p>
        </p:txBody>
      </p:sp>
      <p:sp>
        <p:nvSpPr>
          <p:cNvPr id="117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utility classes in the java.util package that offer helpful methods for manipulating collections and arrays. Two of the most widely used utility classes are Collections and Arrays.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Couple of methods of Collections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Collections.sort(list);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For searching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List&lt;Integer&gt; numbers = Arrays.asList(10, 20, 30, 40);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index = Collections.binarySearch(numbers, 20);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600" spc="-1" strike="noStrike" u="sng">
                <a:uFillTx/>
                <a:latin typeface="Arial"/>
              </a:rPr>
              <a:t>Finding the largest element</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int max = Collections.max(numbers); // Output: 40</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500" spc="-1" strike="noStrike" u="sng">
                <a:uFillTx/>
                <a:latin typeface="Arial"/>
              </a:rPr>
              <a:t>Reversing the elements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Collections.reverse(numbers);</a:t>
            </a:r>
            <a:endParaRPr b="0" lang="en-IN" sz="1500" spc="-1" strike="noStrike">
              <a:latin typeface="Arial"/>
            </a:endParaRPr>
          </a:p>
        </p:txBody>
      </p:sp>
      <p:sp>
        <p:nvSpPr>
          <p:cNvPr id="4" name="PlaceHolder 3"/>
          <p:cNvSpPr>
            <a:spLocks noGrp="1"/>
          </p:cNvSpPr>
          <p:nvPr>
            <p:ph type="sldNum" idx="32"/>
          </p:nvPr>
        </p:nvSpPr>
        <p:spPr/>
        <p:txBody>
          <a:bodyPr/>
          <a:p>
            <a:fld id="{E4D9BE33-D06F-482F-93F7-76E5A5BFD19D}" type="slidenum">
              <a:t>202</a:t>
            </a:fld>
          </a:p>
        </p:txBody>
      </p:sp>
      <p:sp>
        <p:nvSpPr>
          <p:cNvPr id="5" name="PlaceHolder 4"/>
          <p:cNvSpPr>
            <a:spLocks noGrp="1"/>
          </p:cNvSpPr>
          <p:nvPr>
            <p:ph type="dt" idx="33"/>
          </p:nvPr>
        </p:nvSpPr>
        <p:spPr/>
        <p:txBody>
          <a:bodyPr/>
          <a:p>
            <a:fld id="{F9CBBC5C-5337-4E79-AB6A-DE884BF1A2A4}" type="datetime1">
              <a:rPr lang="en-IN"/>
              <a:t>27/12/2024</a:t>
            </a:fld>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Arrays</a:t>
            </a:r>
            <a:endParaRPr b="0" lang="en-IN" sz="3600" spc="-1" strike="noStrike">
              <a:latin typeface="Arial"/>
            </a:endParaRPr>
          </a:p>
        </p:txBody>
      </p:sp>
      <p:sp>
        <p:nvSpPr>
          <p:cNvPr id="118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sorting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arr = {3, 1, 4};</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Arrays.sort(arr);</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searching : </a:t>
            </a:r>
            <a:r>
              <a:rPr b="0" lang="en-IN" sz="1400" spc="-1" strike="noStrike">
                <a:latin typeface="Arial"/>
              </a:rPr>
              <a:t>int index = Arrays.binarySearch(arr, 3);</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filling the elements of the array :</a:t>
            </a:r>
            <a:r>
              <a:rPr b="0" lang="en-IN" sz="1400" spc="-1" strike="noStrike">
                <a:latin typeface="Arial"/>
              </a:rPr>
              <a:t> Arrays.fill(arr, 10);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Comparing two arrays :</a:t>
            </a:r>
            <a:r>
              <a:rPr b="0" lang="en-IN" sz="1400" spc="-1" strike="noStrike">
                <a:latin typeface="Arial"/>
              </a:rPr>
              <a:t> Arrays.equals(arr1, arr2);</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Converting Arrays to list :</a:t>
            </a:r>
            <a:r>
              <a:rPr b="0" lang="en-IN" sz="1400" spc="-1" strike="noStrike">
                <a:latin typeface="Arial"/>
              </a:rPr>
              <a:t> List&lt;String&gt; list = Arrays.asList("A", "B", "C");</a:t>
            </a:r>
            <a:endParaRPr b="0" lang="en-IN" sz="1400" spc="-1" strike="noStrike">
              <a:latin typeface="Arial"/>
            </a:endParaRPr>
          </a:p>
        </p:txBody>
      </p:sp>
      <p:pic>
        <p:nvPicPr>
          <p:cNvPr id="1181" name="" descr=""/>
          <p:cNvPicPr/>
          <p:nvPr/>
        </p:nvPicPr>
        <p:blipFill>
          <a:blip r:embed="rId1"/>
          <a:stretch/>
        </p:blipFill>
        <p:spPr>
          <a:xfrm>
            <a:off x="2370600" y="3374280"/>
            <a:ext cx="6627600" cy="1663920"/>
          </a:xfrm>
          <a:prstGeom prst="rect">
            <a:avLst/>
          </a:prstGeom>
          <a:ln w="0">
            <a:noFill/>
          </a:ln>
        </p:spPr>
      </p:pic>
      <p:sp>
        <p:nvSpPr>
          <p:cNvPr id="4" name="PlaceHolder 3"/>
          <p:cNvSpPr>
            <a:spLocks noGrp="1"/>
          </p:cNvSpPr>
          <p:nvPr>
            <p:ph type="sldNum" idx="32"/>
          </p:nvPr>
        </p:nvSpPr>
        <p:spPr/>
        <p:txBody>
          <a:bodyPr/>
          <a:p>
            <a:fld id="{68B8F7C6-DD82-4CA9-85A5-7DF4990776BC}" type="slidenum">
              <a:t>203</a:t>
            </a:fld>
          </a:p>
        </p:txBody>
      </p:sp>
      <p:sp>
        <p:nvSpPr>
          <p:cNvPr id="5" name="PlaceHolder 4"/>
          <p:cNvSpPr>
            <a:spLocks noGrp="1"/>
          </p:cNvSpPr>
          <p:nvPr>
            <p:ph type="dt" idx="33"/>
          </p:nvPr>
        </p:nvSpPr>
        <p:spPr/>
        <p:txBody>
          <a:bodyPr/>
          <a:p>
            <a:fld id="{14F1AA96-EB4C-4C22-9CD8-586956592E5D}" type="datetime1">
              <a:rPr lang="en-IN"/>
              <a:t>27/12/2024</a:t>
            </a:fld>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API</a:t>
            </a:r>
            <a:endParaRPr b="0" lang="en-IN" sz="4400" spc="-1" strike="noStrike">
              <a:latin typeface="Arial"/>
            </a:endParaRPr>
          </a:p>
        </p:txBody>
      </p:sp>
      <p:sp>
        <p:nvSpPr>
          <p:cNvPr id="1183"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The Stream API in Java, introduced in Java 8, provides a powerful way to process collections of data in a functional style. Streams are sequences of elements supporting sequential and parallel aggregate operations. It simplifies the task of performing operations such as filtering, mapping, and reducing on collections.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Key Features of Stream API</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Functional Style: Supports operations like map, filter, reduce, etc.</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Lazy Evaluation: Intermediate operations are evaluated only when terminal operations are invoked.</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Parallel Execution: Can leverage multi-core architectures for performance improvements using parallel streams.</a:t>
            </a:r>
            <a:endParaRPr b="0" lang="en-IN" sz="2000" spc="-1" strike="noStrike">
              <a:latin typeface="Arial"/>
            </a:endParaRPr>
          </a:p>
        </p:txBody>
      </p:sp>
      <p:sp>
        <p:nvSpPr>
          <p:cNvPr id="4" name="PlaceHolder 3"/>
          <p:cNvSpPr>
            <a:spLocks noGrp="1"/>
          </p:cNvSpPr>
          <p:nvPr>
            <p:ph type="sldNum" idx="32"/>
          </p:nvPr>
        </p:nvSpPr>
        <p:spPr/>
        <p:txBody>
          <a:bodyPr/>
          <a:p>
            <a:fld id="{C1533244-2C65-48ED-B1FE-2E813BBFFD60}" type="slidenum">
              <a:t>204</a:t>
            </a:fld>
          </a:p>
        </p:txBody>
      </p:sp>
      <p:sp>
        <p:nvSpPr>
          <p:cNvPr id="5" name="PlaceHolder 4"/>
          <p:cNvSpPr>
            <a:spLocks noGrp="1"/>
          </p:cNvSpPr>
          <p:nvPr>
            <p:ph type="dt" idx="33"/>
          </p:nvPr>
        </p:nvSpPr>
        <p:spPr/>
        <p:txBody>
          <a:bodyPr/>
          <a:p>
            <a:fld id="{5F3C8E9D-0EBA-4216-A755-74BD5C61EB8E}" type="datetime1">
              <a:rPr lang="en-IN"/>
              <a:t>27/12/2024</a:t>
            </a:fld>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200" spc="-1" strike="noStrike">
                <a:latin typeface="Arial"/>
              </a:rPr>
              <a:t> </a:t>
            </a:r>
            <a:r>
              <a:rPr b="0" lang="en-IN" sz="2200" spc="-1" strike="noStrike">
                <a:latin typeface="Arial"/>
              </a:rPr>
              <a:t>java.util.function Package – Predicate, Consumer, Function, and Supplier</a:t>
            </a:r>
            <a:endParaRPr b="0" lang="en-IN" sz="2200" spc="-1" strike="noStrike">
              <a:latin typeface="Arial"/>
            </a:endParaRPr>
          </a:p>
        </p:txBody>
      </p:sp>
      <p:sp>
        <p:nvSpPr>
          <p:cNvPr id="118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186" name="" descr=""/>
          <p:cNvPicPr/>
          <p:nvPr/>
        </p:nvPicPr>
        <p:blipFill>
          <a:blip r:embed="rId1"/>
          <a:stretch/>
        </p:blipFill>
        <p:spPr>
          <a:xfrm>
            <a:off x="360" y="802800"/>
            <a:ext cx="10078920" cy="4415760"/>
          </a:xfrm>
          <a:prstGeom prst="rect">
            <a:avLst/>
          </a:prstGeom>
          <a:ln w="0">
            <a:noFill/>
          </a:ln>
        </p:spPr>
      </p:pic>
      <p:sp>
        <p:nvSpPr>
          <p:cNvPr id="4" name="PlaceHolder 3"/>
          <p:cNvSpPr>
            <a:spLocks noGrp="1"/>
          </p:cNvSpPr>
          <p:nvPr>
            <p:ph type="sldNum" idx="32"/>
          </p:nvPr>
        </p:nvSpPr>
        <p:spPr/>
        <p:txBody>
          <a:bodyPr/>
          <a:p>
            <a:fld id="{72B22CFB-6E4D-4A59-98B6-0CBEEB32A450}" type="slidenum">
              <a:t>205</a:t>
            </a:fld>
          </a:p>
        </p:txBody>
      </p:sp>
      <p:sp>
        <p:nvSpPr>
          <p:cNvPr id="5" name="PlaceHolder 4"/>
          <p:cNvSpPr>
            <a:spLocks noGrp="1"/>
          </p:cNvSpPr>
          <p:nvPr>
            <p:ph type="dt" idx="33"/>
          </p:nvPr>
        </p:nvSpPr>
        <p:spPr/>
        <p:txBody>
          <a:bodyPr/>
          <a:p>
            <a:fld id="{7F98DCE5-4731-483D-A02E-B25CC21572DA}" type="datetime1">
              <a:rPr lang="en-IN"/>
              <a:t>27/12/2024</a:t>
            </a:fld>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Operations</a:t>
            </a:r>
            <a:endParaRPr b="0" lang="en-IN" sz="4400" spc="-1" strike="noStrike">
              <a:latin typeface="Arial"/>
            </a:endParaRPr>
          </a:p>
        </p:txBody>
      </p:sp>
      <p:sp>
        <p:nvSpPr>
          <p:cNvPr id="118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000" spc="-1" strike="noStrike">
                <a:latin typeface="Arial"/>
              </a:rPr>
              <a:t>Some of the operations of Stream are :</a:t>
            </a:r>
            <a:endParaRPr b="0" lang="en-IN" sz="40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Filter(),  Map(),  Flatmap(),  Distinct(),  Limit(),  Skip(), Sorted()</a:t>
            </a:r>
            <a:endParaRPr b="0" lang="en-IN" sz="2800" spc="-1" strike="noStrike">
              <a:latin typeface="Arial"/>
            </a:endParaRPr>
          </a:p>
          <a:p>
            <a:pPr marL="432000" indent="-324000">
              <a:lnSpc>
                <a:spcPct val="100000"/>
              </a:lnSpc>
              <a:spcBef>
                <a:spcPts val="1417"/>
              </a:spcBef>
              <a:buClr>
                <a:srgbClr val="000000"/>
              </a:buClr>
              <a:buFont typeface="Wingdings" charset="2"/>
              <a:buChar char=""/>
            </a:pPr>
            <a:r>
              <a:rPr b="0" lang="en-IN" sz="2800" spc="-1" strike="noStrike">
                <a:latin typeface="Arial"/>
              </a:rPr>
              <a:t>Terminal end operations:</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ForEach(), toArray(), collect(), reduce(), count(), min(), max(), findFirst(), </a:t>
            </a:r>
            <a:endParaRPr b="0" lang="en-IN" sz="2800" spc="-1" strike="noStrike">
              <a:latin typeface="Arial"/>
            </a:endParaRPr>
          </a:p>
        </p:txBody>
      </p:sp>
      <p:sp>
        <p:nvSpPr>
          <p:cNvPr id="4" name="PlaceHolder 3"/>
          <p:cNvSpPr>
            <a:spLocks noGrp="1"/>
          </p:cNvSpPr>
          <p:nvPr>
            <p:ph type="sldNum" idx="32"/>
          </p:nvPr>
        </p:nvSpPr>
        <p:spPr/>
        <p:txBody>
          <a:bodyPr/>
          <a:p>
            <a:fld id="{B578C7F7-DEFE-46FE-8E7D-8E4E42B61E3D}" type="slidenum">
              <a:t>206</a:t>
            </a:fld>
          </a:p>
        </p:txBody>
      </p:sp>
      <p:sp>
        <p:nvSpPr>
          <p:cNvPr id="5" name="PlaceHolder 4"/>
          <p:cNvSpPr>
            <a:spLocks noGrp="1"/>
          </p:cNvSpPr>
          <p:nvPr>
            <p:ph type="dt" idx="33"/>
          </p:nvPr>
        </p:nvSpPr>
        <p:spPr/>
        <p:txBody>
          <a:bodyPr/>
          <a:p>
            <a:fld id="{7561BC0F-DF72-4DFF-BC36-B885AFBD1A33}" type="datetime1">
              <a:rPr lang="en-IN"/>
              <a:t>27/12/2024</a:t>
            </a:fld>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Operations</a:t>
            </a:r>
            <a:endParaRPr b="0" lang="en-IN" sz="4400" spc="-1" strike="noStrike">
              <a:latin typeface="Arial"/>
            </a:endParaRPr>
          </a:p>
        </p:txBody>
      </p:sp>
      <p:sp>
        <p:nvSpPr>
          <p:cNvPr id="119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000" spc="-1" strike="noStrike">
                <a:latin typeface="Arial"/>
              </a:rPr>
              <a:t>Some of the operations of Stream are :</a:t>
            </a:r>
            <a:endParaRPr b="0" lang="en-IN" sz="40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Filter(),  Map(),  Flatmap(),  Distinct(),  Limit(),  Skip(), Sorted()</a:t>
            </a:r>
            <a:endParaRPr b="0" lang="en-IN" sz="2800" spc="-1" strike="noStrike">
              <a:latin typeface="Arial"/>
            </a:endParaRPr>
          </a:p>
          <a:p>
            <a:pPr marL="432000" indent="-324000">
              <a:lnSpc>
                <a:spcPct val="100000"/>
              </a:lnSpc>
              <a:spcBef>
                <a:spcPts val="1417"/>
              </a:spcBef>
              <a:buClr>
                <a:srgbClr val="000000"/>
              </a:buClr>
              <a:buFont typeface="Wingdings" charset="2"/>
              <a:buChar char=""/>
            </a:pPr>
            <a:r>
              <a:rPr b="0" lang="en-IN" sz="2800" spc="-1" strike="noStrike">
                <a:latin typeface="Arial"/>
              </a:rPr>
              <a:t>Terminal end operations:</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ForEach(), toArray(), collect(), reduce(), count(), min(), max(), findFirst(), </a:t>
            </a:r>
            <a:endParaRPr b="0" lang="en-IN" sz="2800" spc="-1" strike="noStrike">
              <a:latin typeface="Arial"/>
            </a:endParaRPr>
          </a:p>
        </p:txBody>
      </p:sp>
      <p:sp>
        <p:nvSpPr>
          <p:cNvPr id="4" name="PlaceHolder 3"/>
          <p:cNvSpPr>
            <a:spLocks noGrp="1"/>
          </p:cNvSpPr>
          <p:nvPr>
            <p:ph type="sldNum" idx="35"/>
          </p:nvPr>
        </p:nvSpPr>
        <p:spPr/>
        <p:txBody>
          <a:bodyPr/>
          <a:p>
            <a:fld id="{F993CE9B-FDF7-4DC7-B1A4-D0C6CA2BD1BA}" type="slidenum">
              <a:t>207</a:t>
            </a:fld>
          </a:p>
        </p:txBody>
      </p:sp>
      <p:sp>
        <p:nvSpPr>
          <p:cNvPr id="5" name="PlaceHolder 4"/>
          <p:cNvSpPr>
            <a:spLocks noGrp="1"/>
          </p:cNvSpPr>
          <p:nvPr>
            <p:ph type="dt" idx="36"/>
          </p:nvPr>
        </p:nvSpPr>
        <p:spPr/>
        <p:txBody>
          <a:bodyPr/>
          <a:p>
            <a:fld id="{BF5D43B6-F5C5-4A77-8244-34022972C39B}" type="datetime1">
              <a:rPr lang="en-IN"/>
              <a:t>27/12/2024</a:t>
            </a:fld>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Stream map method </a:t>
            </a:r>
            <a:endParaRPr b="0" lang="en-IN" sz="4400" spc="-1" strike="noStrike">
              <a:latin typeface="Arial"/>
            </a:endParaRPr>
          </a:p>
        </p:txBody>
      </p:sp>
      <p:sp>
        <p:nvSpPr>
          <p:cNvPr id="119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buNone/>
            </a:pPr>
            <a:endParaRPr b="0" lang="en-IN" sz="32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map method in Java Streams is used to transform elements in a stream by applying a given function to each element and returning a new stream with the transformed elements. This is commonly used for data transformation in functional programming.</a:t>
            </a:r>
            <a:endParaRPr b="0" lang="en-IN" sz="1800" spc="-1" strike="noStrike">
              <a:latin typeface="Arial"/>
            </a:endParaRPr>
          </a:p>
        </p:txBody>
      </p:sp>
      <p:pic>
        <p:nvPicPr>
          <p:cNvPr id="1193" name="" descr=""/>
          <p:cNvPicPr/>
          <p:nvPr/>
        </p:nvPicPr>
        <p:blipFill>
          <a:blip r:embed="rId1"/>
          <a:stretch/>
        </p:blipFill>
        <p:spPr>
          <a:xfrm>
            <a:off x="432720" y="2340000"/>
            <a:ext cx="5865840" cy="851400"/>
          </a:xfrm>
          <a:prstGeom prst="rect">
            <a:avLst/>
          </a:prstGeom>
          <a:ln w="0">
            <a:noFill/>
          </a:ln>
        </p:spPr>
      </p:pic>
      <p:sp>
        <p:nvSpPr>
          <p:cNvPr id="4" name="PlaceHolder 3"/>
          <p:cNvSpPr>
            <a:spLocks noGrp="1"/>
          </p:cNvSpPr>
          <p:nvPr>
            <p:ph type="sldNum" idx="32"/>
          </p:nvPr>
        </p:nvSpPr>
        <p:spPr/>
        <p:txBody>
          <a:bodyPr/>
          <a:p>
            <a:fld id="{2EFED841-9C2E-4A49-B892-EB5A9FFC4E97}" type="slidenum">
              <a:t>208</a:t>
            </a:fld>
          </a:p>
        </p:txBody>
      </p:sp>
      <p:sp>
        <p:nvSpPr>
          <p:cNvPr id="5" name="PlaceHolder 4"/>
          <p:cNvSpPr>
            <a:spLocks noGrp="1"/>
          </p:cNvSpPr>
          <p:nvPr>
            <p:ph type="dt" idx="33"/>
          </p:nvPr>
        </p:nvSpPr>
        <p:spPr/>
        <p:txBody>
          <a:bodyPr/>
          <a:p>
            <a:fld id="{30DF8559-7778-4D10-90DE-63BEF294CDAE}" type="datetime1">
              <a:rPr lang="en-IN"/>
              <a:t>27/12/2024</a:t>
            </a:fld>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19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 </a:t>
            </a:r>
            <a:r>
              <a:rPr b="0" lang="en-IN" sz="1400" spc="-1" strike="noStrike">
                <a:latin typeface="Arial"/>
              </a:rPr>
              <a:t>In Java, streams are designed to process data in a lazy manner. This means that intermediate operations (like map(), filter(), etc.) are not executed immediately when called. Instead, they are executed only when a terminal operation (like collect(), forEach(), findFirst(), etc.) triggers the processing of the pipeline.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196" name="" descr=""/>
          <p:cNvPicPr/>
          <p:nvPr/>
        </p:nvPicPr>
        <p:blipFill>
          <a:blip r:embed="rId1"/>
          <a:stretch/>
        </p:blipFill>
        <p:spPr>
          <a:xfrm>
            <a:off x="180000" y="1419480"/>
            <a:ext cx="5375160" cy="4249800"/>
          </a:xfrm>
          <a:prstGeom prst="rect">
            <a:avLst/>
          </a:prstGeom>
          <a:ln w="0">
            <a:noFill/>
          </a:ln>
        </p:spPr>
      </p:pic>
      <p:sp>
        <p:nvSpPr>
          <p:cNvPr id="4" name="PlaceHolder 3"/>
          <p:cNvSpPr>
            <a:spLocks noGrp="1"/>
          </p:cNvSpPr>
          <p:nvPr>
            <p:ph type="sldNum" idx="32"/>
          </p:nvPr>
        </p:nvSpPr>
        <p:spPr/>
        <p:txBody>
          <a:bodyPr/>
          <a:p>
            <a:fld id="{C5CBEDA7-2554-4AFF-A4D2-59B620FA9C3D}" type="slidenum">
              <a:t>209</a:t>
            </a:fld>
          </a:p>
        </p:txBody>
      </p:sp>
      <p:sp>
        <p:nvSpPr>
          <p:cNvPr id="5" name="PlaceHolder 4"/>
          <p:cNvSpPr>
            <a:spLocks noGrp="1"/>
          </p:cNvSpPr>
          <p:nvPr>
            <p:ph type="dt" idx="33"/>
          </p:nvPr>
        </p:nvSpPr>
        <p:spPr/>
        <p:txBody>
          <a:bodyPr/>
          <a:p>
            <a:fld id="{05F9BC93-AC22-4256-A0AF-6DBA4ABCEAF1}" type="datetime1">
              <a:rPr lang="en-IN"/>
              <a:t>27/12/2024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69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402F5DF3-89F2-4C8B-8A03-6C81AEAC4A99}" type="slidenum">
              <a:t>21</a:t>
            </a:fld>
          </a:p>
        </p:txBody>
      </p:sp>
      <p:sp>
        <p:nvSpPr>
          <p:cNvPr id="5" name="PlaceHolder 4"/>
          <p:cNvSpPr>
            <a:spLocks noGrp="1"/>
          </p:cNvSpPr>
          <p:nvPr>
            <p:ph type="dt" idx="3"/>
          </p:nvPr>
        </p:nvSpPr>
        <p:spPr/>
        <p:txBody>
          <a:bodyPr/>
          <a:p>
            <a:fld id="{5BFBD194-3172-4C3E-9FDC-76CFD330DBF5}" type="datetime1">
              <a:rPr lang="en-IN"/>
              <a:t>27/12/2024</a:t>
            </a:fld>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19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FindFIrst() --&gt; Finds the first occurance of the condition (Either in Map or filter).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199" name="" descr=""/>
          <p:cNvPicPr/>
          <p:nvPr/>
        </p:nvPicPr>
        <p:blipFill>
          <a:blip r:embed="rId1"/>
          <a:stretch/>
        </p:blipFill>
        <p:spPr>
          <a:xfrm>
            <a:off x="817560" y="1424520"/>
            <a:ext cx="8472240" cy="1986840"/>
          </a:xfrm>
          <a:prstGeom prst="rect">
            <a:avLst/>
          </a:prstGeom>
          <a:ln w="0">
            <a:noFill/>
          </a:ln>
        </p:spPr>
      </p:pic>
      <p:sp>
        <p:nvSpPr>
          <p:cNvPr id="4" name="PlaceHolder 3"/>
          <p:cNvSpPr>
            <a:spLocks noGrp="1"/>
          </p:cNvSpPr>
          <p:nvPr>
            <p:ph type="sldNum" idx="38"/>
          </p:nvPr>
        </p:nvSpPr>
        <p:spPr/>
        <p:txBody>
          <a:bodyPr/>
          <a:p>
            <a:fld id="{5740EEF3-B064-4BE1-84B5-C568F6A6626A}" type="slidenum">
              <a:t>210</a:t>
            </a:fld>
          </a:p>
        </p:txBody>
      </p:sp>
      <p:sp>
        <p:nvSpPr>
          <p:cNvPr id="5" name="PlaceHolder 4"/>
          <p:cNvSpPr>
            <a:spLocks noGrp="1"/>
          </p:cNvSpPr>
          <p:nvPr>
            <p:ph type="dt" idx="39"/>
          </p:nvPr>
        </p:nvSpPr>
        <p:spPr/>
        <p:txBody>
          <a:bodyPr/>
          <a:p>
            <a:fld id="{82ADA356-743E-48BF-A3AB-3B6CE1B5897E}" type="datetime1">
              <a:rPr lang="en-IN"/>
              <a:t>27/12/2024</a:t>
            </a:fld>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Sorting Algorithms and Trade-offs</a:t>
            </a:r>
            <a:endParaRPr b="0" lang="en-IN" sz="4400" spc="-1" strike="noStrike">
              <a:latin typeface="Arial"/>
            </a:endParaRPr>
          </a:p>
        </p:txBody>
      </p:sp>
      <p:sp>
        <p:nvSpPr>
          <p:cNvPr id="1201"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Sorting algorithms are fundamental in computer science.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02" name="" descr=""/>
          <p:cNvPicPr/>
          <p:nvPr/>
        </p:nvPicPr>
        <p:blipFill>
          <a:blip r:embed="rId1"/>
          <a:stretch/>
        </p:blipFill>
        <p:spPr>
          <a:xfrm>
            <a:off x="810360" y="1260000"/>
            <a:ext cx="7108920" cy="2833560"/>
          </a:xfrm>
          <a:prstGeom prst="rect">
            <a:avLst/>
          </a:prstGeom>
          <a:ln w="0">
            <a:noFill/>
          </a:ln>
        </p:spPr>
      </p:pic>
      <p:sp>
        <p:nvSpPr>
          <p:cNvPr id="4" name="PlaceHolder 3"/>
          <p:cNvSpPr>
            <a:spLocks noGrp="1"/>
          </p:cNvSpPr>
          <p:nvPr>
            <p:ph type="sldNum" idx="32"/>
          </p:nvPr>
        </p:nvSpPr>
        <p:spPr/>
        <p:txBody>
          <a:bodyPr/>
          <a:p>
            <a:fld id="{E3E68F38-4F19-4A33-87E2-175D5B10E5FF}" type="slidenum">
              <a:t>211</a:t>
            </a:fld>
          </a:p>
        </p:txBody>
      </p:sp>
      <p:sp>
        <p:nvSpPr>
          <p:cNvPr id="5" name="PlaceHolder 4"/>
          <p:cNvSpPr>
            <a:spLocks noGrp="1"/>
          </p:cNvSpPr>
          <p:nvPr>
            <p:ph type="dt" idx="33"/>
          </p:nvPr>
        </p:nvSpPr>
        <p:spPr/>
        <p:txBody>
          <a:bodyPr/>
          <a:p>
            <a:fld id="{CAF5F2B7-573E-4767-8D4B-B7CE0ADB84C2}" type="datetime1">
              <a:rPr lang="en-IN"/>
              <a:t>27/12/2024</a:t>
            </a:fld>
          </a:p>
        </p:txBody>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Selection Sort  </a:t>
            </a:r>
            <a:endParaRPr b="0" lang="en-IN" sz="4400" spc="-1" strike="noStrike">
              <a:latin typeface="Arial"/>
            </a:endParaRPr>
          </a:p>
        </p:txBody>
      </p:sp>
      <p:sp>
        <p:nvSpPr>
          <p:cNvPr id="1204"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205" name="" descr=""/>
          <p:cNvPicPr/>
          <p:nvPr/>
        </p:nvPicPr>
        <p:blipFill>
          <a:blip r:embed="rId1"/>
          <a:stretch/>
        </p:blipFill>
        <p:spPr>
          <a:xfrm>
            <a:off x="360000" y="821880"/>
            <a:ext cx="4161600" cy="2957400"/>
          </a:xfrm>
          <a:prstGeom prst="rect">
            <a:avLst/>
          </a:prstGeom>
          <a:ln w="0">
            <a:noFill/>
          </a:ln>
        </p:spPr>
      </p:pic>
      <p:pic>
        <p:nvPicPr>
          <p:cNvPr id="1206" name="" descr=""/>
          <p:cNvPicPr/>
          <p:nvPr/>
        </p:nvPicPr>
        <p:blipFill>
          <a:blip r:embed="rId2"/>
          <a:stretch/>
        </p:blipFill>
        <p:spPr>
          <a:xfrm>
            <a:off x="2098080" y="3942000"/>
            <a:ext cx="7261200" cy="1637280"/>
          </a:xfrm>
          <a:prstGeom prst="rect">
            <a:avLst/>
          </a:prstGeom>
          <a:ln w="0">
            <a:noFill/>
          </a:ln>
        </p:spPr>
      </p:pic>
      <p:sp>
        <p:nvSpPr>
          <p:cNvPr id="4" name="PlaceHolder 3"/>
          <p:cNvSpPr>
            <a:spLocks noGrp="1"/>
          </p:cNvSpPr>
          <p:nvPr>
            <p:ph type="sldNum" idx="35"/>
          </p:nvPr>
        </p:nvSpPr>
        <p:spPr/>
        <p:txBody>
          <a:bodyPr/>
          <a:p>
            <a:fld id="{E0CE7136-33B4-42DF-B7EF-FCFAEEE0A005}" type="slidenum">
              <a:t>212</a:t>
            </a:fld>
          </a:p>
        </p:txBody>
      </p:sp>
      <p:sp>
        <p:nvSpPr>
          <p:cNvPr id="5" name="PlaceHolder 4"/>
          <p:cNvSpPr>
            <a:spLocks noGrp="1"/>
          </p:cNvSpPr>
          <p:nvPr>
            <p:ph type="dt" idx="36"/>
          </p:nvPr>
        </p:nvSpPr>
        <p:spPr/>
        <p:txBody>
          <a:bodyPr/>
          <a:p>
            <a:fld id="{A1F6893F-259D-4009-AE24-4F37476C3AD3}" type="datetime1">
              <a:rPr lang="en-IN"/>
              <a:t>27/12/2024</a:t>
            </a:fld>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Bubble Sort  </a:t>
            </a:r>
            <a:endParaRPr b="0" lang="en-IN" sz="4400" spc="-1" strike="noStrike">
              <a:latin typeface="Arial"/>
            </a:endParaRPr>
          </a:p>
        </p:txBody>
      </p:sp>
      <p:sp>
        <p:nvSpPr>
          <p:cNvPr id="120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209" name="" descr=""/>
          <p:cNvPicPr/>
          <p:nvPr/>
        </p:nvPicPr>
        <p:blipFill>
          <a:blip r:embed="rId1"/>
          <a:stretch/>
        </p:blipFill>
        <p:spPr>
          <a:xfrm>
            <a:off x="568440" y="853560"/>
            <a:ext cx="2490840" cy="2025720"/>
          </a:xfrm>
          <a:prstGeom prst="rect">
            <a:avLst/>
          </a:prstGeom>
          <a:ln w="0">
            <a:noFill/>
          </a:ln>
        </p:spPr>
      </p:pic>
      <p:pic>
        <p:nvPicPr>
          <p:cNvPr id="1210" name="" descr=""/>
          <p:cNvPicPr/>
          <p:nvPr/>
        </p:nvPicPr>
        <p:blipFill>
          <a:blip r:embed="rId2"/>
          <a:stretch/>
        </p:blipFill>
        <p:spPr>
          <a:xfrm>
            <a:off x="728640" y="3123000"/>
            <a:ext cx="7550640" cy="1736280"/>
          </a:xfrm>
          <a:prstGeom prst="rect">
            <a:avLst/>
          </a:prstGeom>
          <a:ln w="0">
            <a:noFill/>
          </a:ln>
        </p:spPr>
      </p:pic>
      <p:sp>
        <p:nvSpPr>
          <p:cNvPr id="4" name="PlaceHolder 3"/>
          <p:cNvSpPr>
            <a:spLocks noGrp="1"/>
          </p:cNvSpPr>
          <p:nvPr>
            <p:ph type="sldNum" idx="35"/>
          </p:nvPr>
        </p:nvSpPr>
        <p:spPr/>
        <p:txBody>
          <a:bodyPr/>
          <a:p>
            <a:fld id="{C959DEDE-D26A-450D-B0CF-5D3330118169}" type="slidenum">
              <a:t>213</a:t>
            </a:fld>
          </a:p>
        </p:txBody>
      </p:sp>
      <p:sp>
        <p:nvSpPr>
          <p:cNvPr id="5" name="PlaceHolder 4"/>
          <p:cNvSpPr>
            <a:spLocks noGrp="1"/>
          </p:cNvSpPr>
          <p:nvPr>
            <p:ph type="dt" idx="36"/>
          </p:nvPr>
        </p:nvSpPr>
        <p:spPr/>
        <p:txBody>
          <a:bodyPr/>
          <a:p>
            <a:fld id="{3A7A05A0-541C-4215-8B02-9B7E6CC3D8AE}" type="datetime1">
              <a:rPr lang="en-IN"/>
              <a:t>27/12/2024</a:t>
            </a:fld>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Insertion Sort</a:t>
            </a:r>
            <a:endParaRPr b="0" lang="en-IN" sz="4400" spc="-1" strike="noStrike">
              <a:latin typeface="Arial"/>
            </a:endParaRPr>
          </a:p>
        </p:txBody>
      </p:sp>
      <p:sp>
        <p:nvSpPr>
          <p:cNvPr id="121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Insertion sort is a simple sorting algorithm that puts together the final sorted array element by element. It loops through an array and extracts one component from the beginning data to insert it into the right place at the already sorted section of the array. The concept behind insertion sort is to retain a sorted sublist in the lower positions of the array and, at the same time, move the new elements to their right place by inserting these into the sublist.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Take a key and start comparing it with the rest of the location.  Find the key position from the last (i-1) to 0.  If the elements is &gt; key, keep on finding the correct position of the key.</a:t>
            </a:r>
            <a:endParaRPr b="0" lang="en-IN" sz="1800" spc="-1" strike="noStrike">
              <a:latin typeface="Arial"/>
            </a:endParaRPr>
          </a:p>
        </p:txBody>
      </p:sp>
      <p:pic>
        <p:nvPicPr>
          <p:cNvPr id="1213" name="" descr=""/>
          <p:cNvPicPr/>
          <p:nvPr/>
        </p:nvPicPr>
        <p:blipFill>
          <a:blip r:embed="rId1"/>
          <a:stretch/>
        </p:blipFill>
        <p:spPr>
          <a:xfrm>
            <a:off x="1425600" y="2901600"/>
            <a:ext cx="7393680" cy="2768400"/>
          </a:xfrm>
          <a:prstGeom prst="rect">
            <a:avLst/>
          </a:prstGeom>
          <a:ln w="0">
            <a:noFill/>
          </a:ln>
        </p:spPr>
      </p:pic>
      <p:sp>
        <p:nvSpPr>
          <p:cNvPr id="4" name="PlaceHolder 3"/>
          <p:cNvSpPr>
            <a:spLocks noGrp="1"/>
          </p:cNvSpPr>
          <p:nvPr>
            <p:ph type="sldNum" idx="35"/>
          </p:nvPr>
        </p:nvSpPr>
        <p:spPr/>
        <p:txBody>
          <a:bodyPr/>
          <a:p>
            <a:fld id="{81BE025C-E616-490C-8271-C1223C4E47C2}" type="slidenum">
              <a:t>214</a:t>
            </a:fld>
          </a:p>
        </p:txBody>
      </p:sp>
      <p:sp>
        <p:nvSpPr>
          <p:cNvPr id="5" name="PlaceHolder 4"/>
          <p:cNvSpPr>
            <a:spLocks noGrp="1"/>
          </p:cNvSpPr>
          <p:nvPr>
            <p:ph type="dt" idx="36"/>
          </p:nvPr>
        </p:nvSpPr>
        <p:spPr/>
        <p:txBody>
          <a:bodyPr/>
          <a:p>
            <a:fld id="{ABEF46F9-BDF6-4D2A-B8BC-8E842CE45986}" type="datetime1">
              <a:rPr lang="en-IN"/>
              <a:t>27/12/2024</a:t>
            </a:fld>
          </a:p>
        </p:txBody>
      </p:sp>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Insertion Sort</a:t>
            </a:r>
            <a:endParaRPr b="0" lang="en-IN" sz="4400" spc="-1" strike="noStrike">
              <a:latin typeface="Arial"/>
            </a:endParaRPr>
          </a:p>
        </p:txBody>
      </p:sp>
      <p:sp>
        <p:nvSpPr>
          <p:cNvPr id="121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the beginning, first 2 elements are taken and second element is taken as key and key is placed in the correct position.  After this loop first 2 elements are sorted.</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the next pass, 3</a:t>
            </a:r>
            <a:r>
              <a:rPr b="0" lang="en-IN" sz="1800" spc="-1" strike="noStrike" baseline="33000">
                <a:latin typeface="Arial"/>
              </a:rPr>
              <a:t>rd</a:t>
            </a:r>
            <a:r>
              <a:rPr b="0" lang="en-IN" sz="1800" spc="-1" strike="noStrike">
                <a:latin typeface="Arial"/>
              </a:rPr>
              <a:t> element is taken as the key and then compared with the 2</a:t>
            </a:r>
            <a:r>
              <a:rPr b="0" lang="en-IN" sz="1800" spc="-1" strike="noStrike" baseline="33000">
                <a:latin typeface="Arial"/>
              </a:rPr>
              <a:t>nd</a:t>
            </a:r>
            <a:r>
              <a:rPr b="0" lang="en-IN" sz="1800" spc="-1" strike="noStrike">
                <a:latin typeface="Arial"/>
              </a:rPr>
              <a:t> element.  If the 2</a:t>
            </a:r>
            <a:r>
              <a:rPr b="0" lang="en-IN" sz="1800" spc="-1" strike="noStrike" baseline="33000">
                <a:latin typeface="Arial"/>
              </a:rPr>
              <a:t>nd</a:t>
            </a:r>
            <a:r>
              <a:rPr b="0" lang="en-IN" sz="1800" spc="-1" strike="noStrike">
                <a:latin typeface="Arial"/>
              </a:rPr>
              <a:t> element is &gt; 3</a:t>
            </a:r>
            <a:r>
              <a:rPr b="0" lang="en-IN" sz="1800" spc="-1" strike="noStrike" baseline="33000">
                <a:latin typeface="Arial"/>
              </a:rPr>
              <a:t>rd</a:t>
            </a:r>
            <a:r>
              <a:rPr b="0" lang="en-IN" sz="1800" spc="-1" strike="noStrike">
                <a:latin typeface="Arial"/>
              </a:rPr>
              <a:t> element then 2</a:t>
            </a:r>
            <a:r>
              <a:rPr b="0" lang="en-IN" sz="1800" spc="-1" strike="noStrike" baseline="33000">
                <a:latin typeface="Arial"/>
              </a:rPr>
              <a:t>nd</a:t>
            </a:r>
            <a:r>
              <a:rPr b="0" lang="en-IN" sz="1800" spc="-1" strike="noStrike">
                <a:latin typeface="Arial"/>
              </a:rPr>
              <a:t> element will come to third element.  1</a:t>
            </a:r>
            <a:r>
              <a:rPr b="0" lang="en-IN" sz="1800" spc="-1" strike="noStrike" baseline="33000">
                <a:latin typeface="Arial"/>
              </a:rPr>
              <a:t>st</a:t>
            </a:r>
            <a:r>
              <a:rPr b="0" lang="en-IN" sz="1800" spc="-1" strike="noStrike">
                <a:latin typeface="Arial"/>
              </a:rPr>
              <a:t> element is compared with 3</a:t>
            </a:r>
            <a:r>
              <a:rPr b="0" lang="en-IN" sz="1800" spc="-1" strike="noStrike" baseline="33000">
                <a:latin typeface="Arial"/>
              </a:rPr>
              <a:t>rd</a:t>
            </a:r>
            <a:r>
              <a:rPr b="0" lang="en-IN" sz="1800" spc="-1" strike="noStrike">
                <a:latin typeface="Arial"/>
              </a:rPr>
              <a:t> element.  If the first element is also great then 1</a:t>
            </a:r>
            <a:r>
              <a:rPr b="0" lang="en-IN" sz="1800" spc="-1" strike="noStrike" baseline="33000">
                <a:latin typeface="Arial"/>
              </a:rPr>
              <a:t>st</a:t>
            </a:r>
            <a:r>
              <a:rPr b="0" lang="en-IN" sz="1800" spc="-1" strike="noStrike">
                <a:latin typeface="Arial"/>
              </a:rPr>
              <a:t> element will come to second position and at the end key is placed in the first position.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same process go through for all the elements.  For every pass, the key will find its place from the array.  </a:t>
            </a:r>
            <a:endParaRPr b="0" lang="en-IN" sz="1800" spc="-1" strike="noStrike">
              <a:latin typeface="Arial"/>
            </a:endParaRPr>
          </a:p>
        </p:txBody>
      </p:sp>
      <p:sp>
        <p:nvSpPr>
          <p:cNvPr id="4" name="PlaceHolder 3"/>
          <p:cNvSpPr>
            <a:spLocks noGrp="1"/>
          </p:cNvSpPr>
          <p:nvPr>
            <p:ph type="sldNum" idx="35"/>
          </p:nvPr>
        </p:nvSpPr>
        <p:spPr/>
        <p:txBody>
          <a:bodyPr/>
          <a:p>
            <a:fld id="{39D0ACE5-7C74-4A4A-84E1-2404D48CC0E0}" type="slidenum">
              <a:t>215</a:t>
            </a:fld>
          </a:p>
        </p:txBody>
      </p:sp>
      <p:sp>
        <p:nvSpPr>
          <p:cNvPr id="5" name="PlaceHolder 4"/>
          <p:cNvSpPr>
            <a:spLocks noGrp="1"/>
          </p:cNvSpPr>
          <p:nvPr>
            <p:ph type="dt" idx="36"/>
          </p:nvPr>
        </p:nvSpPr>
        <p:spPr/>
        <p:txBody>
          <a:bodyPr/>
          <a:p>
            <a:fld id="{6F897F70-87D3-4B45-AACE-0F06FFF12C5D}" type="datetime1">
              <a:rPr lang="en-IN"/>
              <a:t>27/12/2024</a:t>
            </a:fld>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Merge Sort</a:t>
            </a:r>
            <a:endParaRPr b="0" lang="en-IN" sz="4400" spc="-1" strike="noStrike">
              <a:latin typeface="Arial"/>
            </a:endParaRPr>
          </a:p>
        </p:txBody>
      </p:sp>
      <p:sp>
        <p:nvSpPr>
          <p:cNvPr id="1217"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Merge sort is the sorting technique that follows the divide and conquer approach.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is one of the most popular and efficient sorting algorithm. It divides the given list into two equal halves, calls itself for the two halves and then merges the two sorted halves. We have to define the merge() function to perform the merging.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sub-lists are divided again and again into halves until the list cannot be divided further. Then we combine the pair of one element lists into two-element lists, sorting them in the process. The sorted two-element pairs is merged into the four-element lists, and so on until we get the sorted list.</a:t>
            </a:r>
            <a:endParaRPr b="0" lang="en-IN" sz="1800" spc="-1" strike="noStrike">
              <a:latin typeface="Arial"/>
            </a:endParaRPr>
          </a:p>
        </p:txBody>
      </p:sp>
      <p:sp>
        <p:nvSpPr>
          <p:cNvPr id="4" name="PlaceHolder 3"/>
          <p:cNvSpPr>
            <a:spLocks noGrp="1"/>
          </p:cNvSpPr>
          <p:nvPr>
            <p:ph type="sldNum" idx="41"/>
          </p:nvPr>
        </p:nvSpPr>
        <p:spPr/>
        <p:txBody>
          <a:bodyPr/>
          <a:p>
            <a:fld id="{EA646B14-F9BA-467E-8C06-2F0E6BAFAB67}" type="slidenum">
              <a:t>216</a:t>
            </a:fld>
          </a:p>
        </p:txBody>
      </p:sp>
      <p:sp>
        <p:nvSpPr>
          <p:cNvPr id="5" name="PlaceHolder 4"/>
          <p:cNvSpPr>
            <a:spLocks noGrp="1"/>
          </p:cNvSpPr>
          <p:nvPr>
            <p:ph type="dt" idx="42"/>
          </p:nvPr>
        </p:nvSpPr>
        <p:spPr/>
        <p:txBody>
          <a:bodyPr/>
          <a:p>
            <a:fld id="{41C5C261-91F8-4A50-B0E0-FED630AA2A56}" type="datetime1">
              <a:rPr lang="en-IN"/>
              <a:t>27/12/2024</a:t>
            </a:fld>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Merge Sort</a:t>
            </a:r>
            <a:endParaRPr b="0" lang="en-IN" sz="4400" spc="-1" strike="noStrike">
              <a:latin typeface="Arial"/>
            </a:endParaRPr>
          </a:p>
        </p:txBody>
      </p:sp>
      <p:sp>
        <p:nvSpPr>
          <p:cNvPr id="1219"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220" name="" descr=""/>
          <p:cNvPicPr/>
          <p:nvPr/>
        </p:nvPicPr>
        <p:blipFill>
          <a:blip r:embed="rId1"/>
          <a:stretch/>
        </p:blipFill>
        <p:spPr>
          <a:xfrm>
            <a:off x="14040" y="1231560"/>
            <a:ext cx="10079640" cy="3227040"/>
          </a:xfrm>
          <a:prstGeom prst="rect">
            <a:avLst/>
          </a:prstGeom>
          <a:ln w="0">
            <a:noFill/>
          </a:ln>
        </p:spPr>
      </p:pic>
      <p:sp>
        <p:nvSpPr>
          <p:cNvPr id="4" name="PlaceHolder 3"/>
          <p:cNvSpPr>
            <a:spLocks noGrp="1"/>
          </p:cNvSpPr>
          <p:nvPr>
            <p:ph type="sldNum" idx="35"/>
          </p:nvPr>
        </p:nvSpPr>
        <p:spPr/>
        <p:txBody>
          <a:bodyPr/>
          <a:p>
            <a:fld id="{3F7E5585-1219-43CD-A825-6E63B3E66C04}" type="slidenum">
              <a:t>217</a:t>
            </a:fld>
          </a:p>
        </p:txBody>
      </p:sp>
      <p:sp>
        <p:nvSpPr>
          <p:cNvPr id="5" name="PlaceHolder 4"/>
          <p:cNvSpPr>
            <a:spLocks noGrp="1"/>
          </p:cNvSpPr>
          <p:nvPr>
            <p:ph type="dt" idx="36"/>
          </p:nvPr>
        </p:nvSpPr>
        <p:spPr/>
        <p:txBody>
          <a:bodyPr/>
          <a:p>
            <a:fld id="{A5132BD5-72A7-46F9-B80C-FFA632350313}" type="datetime1">
              <a:rPr lang="en-IN"/>
              <a:t>27/12/2024</a:t>
            </a:fld>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Quick Sort</a:t>
            </a:r>
            <a:endParaRPr b="0" lang="en-IN" sz="4400" spc="-1" strike="noStrike">
              <a:latin typeface="Arial"/>
            </a:endParaRPr>
          </a:p>
        </p:txBody>
      </p:sp>
      <p:sp>
        <p:nvSpPr>
          <p:cNvPr id="122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With the quick sort, first the middle element is partitioned in the list.  The middle element, the left will have less numbers and right will have all the greater numbers. Quick sort will sort the left portion.  Quicksort again will sort the right portion again by partitioning recursively.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23" name="" descr=""/>
          <p:cNvPicPr/>
          <p:nvPr/>
        </p:nvPicPr>
        <p:blipFill>
          <a:blip r:embed="rId1"/>
          <a:stretch/>
        </p:blipFill>
        <p:spPr>
          <a:xfrm>
            <a:off x="893520" y="1891800"/>
            <a:ext cx="8321040" cy="2338560"/>
          </a:xfrm>
          <a:prstGeom prst="rect">
            <a:avLst/>
          </a:prstGeom>
          <a:ln w="0">
            <a:noFill/>
          </a:ln>
        </p:spPr>
      </p:pic>
      <p:sp>
        <p:nvSpPr>
          <p:cNvPr id="4" name="PlaceHolder 3"/>
          <p:cNvSpPr>
            <a:spLocks noGrp="1"/>
          </p:cNvSpPr>
          <p:nvPr>
            <p:ph type="sldNum" idx="35"/>
          </p:nvPr>
        </p:nvSpPr>
        <p:spPr/>
        <p:txBody>
          <a:bodyPr/>
          <a:p>
            <a:fld id="{16C984B8-F879-4711-A800-D85D8A154AE8}" type="slidenum">
              <a:t>218</a:t>
            </a:fld>
          </a:p>
        </p:txBody>
      </p:sp>
      <p:sp>
        <p:nvSpPr>
          <p:cNvPr id="5" name="PlaceHolder 4"/>
          <p:cNvSpPr>
            <a:spLocks noGrp="1"/>
          </p:cNvSpPr>
          <p:nvPr>
            <p:ph type="dt" idx="36"/>
          </p:nvPr>
        </p:nvSpPr>
        <p:spPr/>
        <p:txBody>
          <a:bodyPr/>
          <a:p>
            <a:fld id="{03CC58B3-635E-49FE-B92D-059F1793BA8A}" type="datetime1">
              <a:rPr lang="en-IN"/>
              <a:t>27/12/2024</a:t>
            </a:fld>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Linear Search</a:t>
            </a:r>
            <a:endParaRPr b="0" lang="en-IN" sz="4400" spc="-1" strike="noStrike">
              <a:latin typeface="Arial"/>
            </a:endParaRPr>
          </a:p>
        </p:txBody>
      </p:sp>
      <p:sp>
        <p:nvSpPr>
          <p:cNvPr id="122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226" name="" descr=""/>
          <p:cNvPicPr/>
          <p:nvPr/>
        </p:nvPicPr>
        <p:blipFill>
          <a:blip r:embed="rId1"/>
          <a:stretch/>
        </p:blipFill>
        <p:spPr>
          <a:xfrm>
            <a:off x="870840" y="1695240"/>
            <a:ext cx="8366400" cy="2300040"/>
          </a:xfrm>
          <a:prstGeom prst="rect">
            <a:avLst/>
          </a:prstGeom>
          <a:ln w="0">
            <a:noFill/>
          </a:ln>
        </p:spPr>
      </p:pic>
      <p:sp>
        <p:nvSpPr>
          <p:cNvPr id="4" name="PlaceHolder 3"/>
          <p:cNvSpPr>
            <a:spLocks noGrp="1"/>
          </p:cNvSpPr>
          <p:nvPr>
            <p:ph type="sldNum" idx="35"/>
          </p:nvPr>
        </p:nvSpPr>
        <p:spPr/>
        <p:txBody>
          <a:bodyPr/>
          <a:p>
            <a:fld id="{49E5151C-EE0B-433D-BC9C-0DF86AC7E37C}" type="slidenum">
              <a:t>219</a:t>
            </a:fld>
          </a:p>
        </p:txBody>
      </p:sp>
      <p:sp>
        <p:nvSpPr>
          <p:cNvPr id="5" name="PlaceHolder 4"/>
          <p:cNvSpPr>
            <a:spLocks noGrp="1"/>
          </p:cNvSpPr>
          <p:nvPr>
            <p:ph type="dt" idx="36"/>
          </p:nvPr>
        </p:nvSpPr>
        <p:spPr/>
        <p:txBody>
          <a:bodyPr/>
          <a:p>
            <a:fld id="{821EDC5D-31C9-4036-8B6D-E4417A58178D}" type="datetime1">
              <a:rPr lang="en-IN"/>
              <a:t>27/12/2024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92"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2A8F5B21-A314-47B6-8DA9-CCCA3E5EB59B}" type="slidenum">
              <a:t>22</a:t>
            </a:fld>
          </a:p>
        </p:txBody>
      </p:sp>
      <p:sp>
        <p:nvSpPr>
          <p:cNvPr id="5" name="PlaceHolder 4"/>
          <p:cNvSpPr>
            <a:spLocks noGrp="1"/>
          </p:cNvSpPr>
          <p:nvPr>
            <p:ph type="dt" idx="3"/>
          </p:nvPr>
        </p:nvSpPr>
        <p:spPr/>
        <p:txBody>
          <a:bodyPr/>
          <a:p>
            <a:fld id="{45D36802-D51E-492C-AECE-B91423F94EE3}" type="datetime1">
              <a:rPr lang="en-IN"/>
              <a:t>27/12/2024</a:t>
            </a:fld>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Binary Search  </a:t>
            </a:r>
            <a:endParaRPr b="0" lang="en-IN" sz="4400" spc="-1" strike="noStrike">
              <a:latin typeface="Arial"/>
            </a:endParaRPr>
          </a:p>
        </p:txBody>
      </p:sp>
      <p:sp>
        <p:nvSpPr>
          <p:cNvPr id="122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sp>
        <p:nvSpPr>
          <p:cNvPr id="1229" name=""/>
          <p:cNvSpPr/>
          <p:nvPr/>
        </p:nvSpPr>
        <p:spPr>
          <a:xfrm>
            <a:off x="216000" y="720000"/>
            <a:ext cx="4103640" cy="3162960"/>
          </a:xfrm>
          <a:prstGeom prst="rect">
            <a:avLst/>
          </a:prstGeom>
          <a:blipFill rotWithShape="0">
            <a:blip r:embed="rId1"/>
            <a:srcRect/>
            <a:stretch/>
          </a:blipFill>
          <a:ln w="0">
            <a:noFill/>
          </a:ln>
        </p:spPr>
        <p:style>
          <a:lnRef idx="0"/>
          <a:fillRef idx="0"/>
          <a:effectRef idx="0"/>
          <a:fontRef idx="minor"/>
        </p:style>
        <p:txBody>
          <a:bodyPr lIns="90000" rIns="90000" tIns="45000" bIns="45000" anchor="t" anchorCtr="1">
            <a:noAutofit/>
          </a:bodyPr>
          <a:p>
            <a:pPr>
              <a:lnSpc>
                <a:spcPct val="100000"/>
              </a:lnSpc>
              <a:buNone/>
            </a:pPr>
            <a:r>
              <a:rPr b="0" lang="en-IN" sz="1800" spc="-1" strike="noStrike">
                <a:latin typeface="Arial"/>
              </a:rPr>
              <a:t>v</a:t>
            </a:r>
            <a:endParaRPr b="0" lang="en-IN" sz="1800" spc="-1" strike="noStrike">
              <a:latin typeface="Arial"/>
            </a:endParaRPr>
          </a:p>
        </p:txBody>
      </p:sp>
      <p:pic>
        <p:nvPicPr>
          <p:cNvPr id="1230" name="" descr=""/>
          <p:cNvPicPr/>
          <p:nvPr/>
        </p:nvPicPr>
        <p:blipFill>
          <a:blip r:embed="rId2"/>
          <a:stretch/>
        </p:blipFill>
        <p:spPr>
          <a:xfrm>
            <a:off x="783360" y="4032000"/>
            <a:ext cx="8541720" cy="1226160"/>
          </a:xfrm>
          <a:prstGeom prst="rect">
            <a:avLst/>
          </a:prstGeom>
          <a:ln w="0">
            <a:noFill/>
          </a:ln>
        </p:spPr>
      </p:pic>
      <p:sp>
        <p:nvSpPr>
          <p:cNvPr id="4" name="PlaceHolder 3"/>
          <p:cNvSpPr>
            <a:spLocks noGrp="1"/>
          </p:cNvSpPr>
          <p:nvPr>
            <p:ph type="sldNum" idx="35"/>
          </p:nvPr>
        </p:nvSpPr>
        <p:spPr/>
        <p:txBody>
          <a:bodyPr/>
          <a:p>
            <a:fld id="{F492926A-20F7-4309-86C4-DE9CF5D6F589}" type="slidenum">
              <a:t>220</a:t>
            </a:fld>
          </a:p>
        </p:txBody>
      </p:sp>
      <p:sp>
        <p:nvSpPr>
          <p:cNvPr id="5" name="PlaceHolder 4"/>
          <p:cNvSpPr>
            <a:spLocks noGrp="1"/>
          </p:cNvSpPr>
          <p:nvPr>
            <p:ph type="dt" idx="36"/>
          </p:nvPr>
        </p:nvSpPr>
        <p:spPr/>
        <p:txBody>
          <a:bodyPr/>
          <a:p>
            <a:fld id="{5BA94470-0036-4C47-AA6B-AB354126C196}" type="datetime1">
              <a:rPr lang="en-IN"/>
              <a:t>27/12/2024</a:t>
            </a:fld>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Describing the basics of input and output in Java   </a:t>
            </a:r>
            <a:endParaRPr b="0" lang="en-IN" sz="3200" spc="-1" strike="noStrike">
              <a:latin typeface="Arial"/>
            </a:endParaRPr>
          </a:p>
        </p:txBody>
      </p:sp>
      <p:sp>
        <p:nvSpPr>
          <p:cNvPr id="123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Java, input and output (I/O) operations are handled using streams, which provide a mechanism to read data from and write data to sources like files, network connections, or memory. Streams in Java are part of the java.io and java.nio packages. </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1" lang="en-IN" sz="1800" spc="-1" strike="noStrike">
                <a:latin typeface="Arial"/>
              </a:rPr>
              <a:t> </a:t>
            </a:r>
            <a:r>
              <a:rPr b="1" lang="en-IN" sz="1800" spc="-1" strike="noStrike">
                <a:latin typeface="Arial"/>
              </a:rPr>
              <a:t>What are I/O Streams </a:t>
            </a:r>
            <a:r>
              <a:rPr b="0" lang="en-IN" sz="1800" spc="-1" strike="noStrike">
                <a:latin typeface="Arial"/>
              </a:rPr>
              <a:t>: A stream is a sequence of data. In Java, streams are classified into two types based on the direction of data flow:</a:t>
            </a:r>
            <a:endParaRPr b="0" lang="en-IN" sz="1800" spc="-1" strike="noStrike">
              <a:latin typeface="Arial"/>
            </a:endParaRPr>
          </a:p>
          <a:p>
            <a:pPr>
              <a:lnSpc>
                <a:spcPct val="100000"/>
              </a:lnSpc>
              <a:buNone/>
            </a:pPr>
            <a:r>
              <a:rPr b="1" lang="en-IN" sz="1800" spc="-1" strike="noStrike">
                <a:latin typeface="Arial"/>
              </a:rPr>
              <a:t>Input Stream: </a:t>
            </a:r>
            <a:r>
              <a:rPr b="0" lang="en-IN" sz="1800" spc="-1" strike="noStrike">
                <a:latin typeface="Arial"/>
              </a:rPr>
              <a:t>Used to read data from a source (e.g., file, keyboard, network).</a:t>
            </a:r>
            <a:endParaRPr b="0" lang="en-IN" sz="1800" spc="-1" strike="noStrike">
              <a:latin typeface="Arial"/>
            </a:endParaRPr>
          </a:p>
          <a:p>
            <a:pPr>
              <a:lnSpc>
                <a:spcPct val="100000"/>
              </a:lnSpc>
              <a:buNone/>
            </a:pPr>
            <a:r>
              <a:rPr b="1" lang="en-IN" sz="1800" spc="-1" strike="noStrike">
                <a:latin typeface="Arial"/>
              </a:rPr>
              <a:t>Output Stream:</a:t>
            </a:r>
            <a:r>
              <a:rPr b="0" lang="en-IN" sz="1800" spc="-1" strike="noStrike">
                <a:latin typeface="Arial"/>
              </a:rPr>
              <a:t> Used to write data to a destination (e.g., file, console, network).</a:t>
            </a:r>
            <a:endParaRPr b="0" lang="en-IN" sz="1800" spc="-1" strike="noStrike">
              <a:latin typeface="Arial"/>
            </a:endParaRPr>
          </a:p>
        </p:txBody>
      </p:sp>
      <p:pic>
        <p:nvPicPr>
          <p:cNvPr id="1233" name="" descr=""/>
          <p:cNvPicPr/>
          <p:nvPr/>
        </p:nvPicPr>
        <p:blipFill>
          <a:blip r:embed="rId1"/>
          <a:stretch/>
        </p:blipFill>
        <p:spPr>
          <a:xfrm>
            <a:off x="2556000" y="2866320"/>
            <a:ext cx="4500000" cy="2827080"/>
          </a:xfrm>
          <a:prstGeom prst="rect">
            <a:avLst/>
          </a:prstGeom>
          <a:ln w="0">
            <a:noFill/>
          </a:ln>
        </p:spPr>
      </p:pic>
      <p:sp>
        <p:nvSpPr>
          <p:cNvPr id="4" name="PlaceHolder 3"/>
          <p:cNvSpPr>
            <a:spLocks noGrp="1"/>
          </p:cNvSpPr>
          <p:nvPr>
            <p:ph type="sldNum" idx="35"/>
          </p:nvPr>
        </p:nvSpPr>
        <p:spPr/>
        <p:txBody>
          <a:bodyPr/>
          <a:p>
            <a:fld id="{53E3DFF8-3019-4B27-BA9F-34FE221A2390}" type="slidenum">
              <a:t>221</a:t>
            </a:fld>
          </a:p>
        </p:txBody>
      </p:sp>
      <p:sp>
        <p:nvSpPr>
          <p:cNvPr id="5" name="PlaceHolder 4"/>
          <p:cNvSpPr>
            <a:spLocks noGrp="1"/>
          </p:cNvSpPr>
          <p:nvPr>
            <p:ph type="dt" idx="36"/>
          </p:nvPr>
        </p:nvSpPr>
        <p:spPr/>
        <p:txBody>
          <a:bodyPr/>
          <a:p>
            <a:fld id="{16FA2D14-E7AB-4E89-9E6A-914FA8B7AE0D}" type="datetime1">
              <a:rPr lang="en-IN"/>
              <a:t>27/12/2024</a:t>
            </a:fld>
          </a:p>
        </p:txBody>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35"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endParaRPr b="0" lang="en-IN" sz="3200" spc="-1" strike="noStrike">
              <a:latin typeface="Arial"/>
            </a:endParaRPr>
          </a:p>
        </p:txBody>
      </p:sp>
      <p:pic>
        <p:nvPicPr>
          <p:cNvPr id="1236" name="" descr=""/>
          <p:cNvPicPr/>
          <p:nvPr/>
        </p:nvPicPr>
        <p:blipFill>
          <a:blip r:embed="rId1"/>
          <a:stretch/>
        </p:blipFill>
        <p:spPr>
          <a:xfrm>
            <a:off x="180000" y="151920"/>
            <a:ext cx="9000000" cy="5518800"/>
          </a:xfrm>
          <a:prstGeom prst="rect">
            <a:avLst/>
          </a:prstGeom>
          <a:ln w="0">
            <a:noFill/>
          </a:ln>
        </p:spPr>
      </p:pic>
      <p:sp>
        <p:nvSpPr>
          <p:cNvPr id="4" name="PlaceHolder 3"/>
          <p:cNvSpPr>
            <a:spLocks noGrp="1"/>
          </p:cNvSpPr>
          <p:nvPr>
            <p:ph type="sldNum" idx="35"/>
          </p:nvPr>
        </p:nvSpPr>
        <p:spPr/>
        <p:txBody>
          <a:bodyPr/>
          <a:p>
            <a:fld id="{B0876002-2133-4FC5-B527-B95DDA19744F}" type="slidenum">
              <a:t>222</a:t>
            </a:fld>
          </a:p>
        </p:txBody>
      </p:sp>
      <p:sp>
        <p:nvSpPr>
          <p:cNvPr id="5" name="PlaceHolder 4"/>
          <p:cNvSpPr>
            <a:spLocks noGrp="1"/>
          </p:cNvSpPr>
          <p:nvPr>
            <p:ph type="dt" idx="36"/>
          </p:nvPr>
        </p:nvSpPr>
        <p:spPr/>
        <p:txBody>
          <a:bodyPr/>
          <a:p>
            <a:fld id="{3D2D6FD8-00F2-4593-A56C-0D0BB6567E92}" type="datetime1">
              <a:rPr lang="en-IN"/>
              <a:t>27/12/2024</a:t>
            </a:fld>
          </a:p>
        </p:txBody>
      </p:sp>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Read and write data from the console.   </a:t>
            </a:r>
            <a:endParaRPr b="0" lang="en-IN" sz="3600" spc="-1" strike="noStrike">
              <a:latin typeface="Arial"/>
            </a:endParaRPr>
          </a:p>
        </p:txBody>
      </p:sp>
      <p:sp>
        <p:nvSpPr>
          <p:cNvPr id="123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Scanner class can be used to read the data fom the console.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System.out.println() can be used to print the data to the console.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39" name="" descr=""/>
          <p:cNvPicPr/>
          <p:nvPr/>
        </p:nvPicPr>
        <p:blipFill>
          <a:blip r:embed="rId1"/>
          <a:stretch/>
        </p:blipFill>
        <p:spPr>
          <a:xfrm>
            <a:off x="360" y="1440000"/>
            <a:ext cx="10080360" cy="2836440"/>
          </a:xfrm>
          <a:prstGeom prst="rect">
            <a:avLst/>
          </a:prstGeom>
          <a:ln w="0">
            <a:noFill/>
          </a:ln>
        </p:spPr>
      </p:pic>
      <p:pic>
        <p:nvPicPr>
          <p:cNvPr id="1240" name="" descr=""/>
          <p:cNvPicPr/>
          <p:nvPr/>
        </p:nvPicPr>
        <p:blipFill>
          <a:blip r:embed="rId2"/>
          <a:stretch/>
        </p:blipFill>
        <p:spPr>
          <a:xfrm>
            <a:off x="2187000" y="4320000"/>
            <a:ext cx="5913000" cy="1386360"/>
          </a:xfrm>
          <a:prstGeom prst="rect">
            <a:avLst/>
          </a:prstGeom>
          <a:ln w="0">
            <a:noFill/>
          </a:ln>
        </p:spPr>
      </p:pic>
      <p:sp>
        <p:nvSpPr>
          <p:cNvPr id="4" name="PlaceHolder 3"/>
          <p:cNvSpPr>
            <a:spLocks noGrp="1"/>
          </p:cNvSpPr>
          <p:nvPr>
            <p:ph type="sldNum" idx="41"/>
          </p:nvPr>
        </p:nvSpPr>
        <p:spPr/>
        <p:txBody>
          <a:bodyPr/>
          <a:p>
            <a:fld id="{BAD43105-0098-4245-80D0-71E1A0BC67D9}" type="slidenum">
              <a:t>223</a:t>
            </a:fld>
          </a:p>
        </p:txBody>
      </p:sp>
      <p:sp>
        <p:nvSpPr>
          <p:cNvPr id="5" name="PlaceHolder 4"/>
          <p:cNvSpPr>
            <a:spLocks noGrp="1"/>
          </p:cNvSpPr>
          <p:nvPr>
            <p:ph type="dt" idx="42"/>
          </p:nvPr>
        </p:nvSpPr>
        <p:spPr/>
        <p:txBody>
          <a:bodyPr/>
          <a:p>
            <a:fld id="{77DD869E-EE2F-4F77-853F-214D2AD0593F}" type="datetime1">
              <a:rPr lang="en-IN"/>
              <a:t>27/12/2024</a:t>
            </a:fld>
          </a:p>
        </p:txBody>
      </p:sp>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streams to read and write files  </a:t>
            </a:r>
            <a:endParaRPr b="0" lang="en-IN" sz="4400" spc="-1" strike="noStrike">
              <a:latin typeface="Arial"/>
            </a:endParaRPr>
          </a:p>
        </p:txBody>
      </p:sp>
      <p:sp>
        <p:nvSpPr>
          <p:cNvPr id="124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File Reading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File Writing :  </a:t>
            </a:r>
            <a:endParaRPr b="0" lang="en-IN" sz="1800" spc="-1" strike="noStrike">
              <a:latin typeface="Arial"/>
            </a:endParaRPr>
          </a:p>
        </p:txBody>
      </p:sp>
      <p:pic>
        <p:nvPicPr>
          <p:cNvPr id="1243" name="" descr=""/>
          <p:cNvPicPr/>
          <p:nvPr/>
        </p:nvPicPr>
        <p:blipFill>
          <a:blip r:embed="rId1"/>
          <a:stretch/>
        </p:blipFill>
        <p:spPr>
          <a:xfrm>
            <a:off x="2329200" y="852480"/>
            <a:ext cx="3430800" cy="1952640"/>
          </a:xfrm>
          <a:prstGeom prst="rect">
            <a:avLst/>
          </a:prstGeom>
          <a:ln w="0">
            <a:noFill/>
          </a:ln>
        </p:spPr>
      </p:pic>
      <p:pic>
        <p:nvPicPr>
          <p:cNvPr id="1244" name="" descr=""/>
          <p:cNvPicPr/>
          <p:nvPr/>
        </p:nvPicPr>
        <p:blipFill>
          <a:blip r:embed="rId2"/>
          <a:stretch/>
        </p:blipFill>
        <p:spPr>
          <a:xfrm>
            <a:off x="2340000" y="3139920"/>
            <a:ext cx="4746960" cy="2080080"/>
          </a:xfrm>
          <a:prstGeom prst="rect">
            <a:avLst/>
          </a:prstGeom>
          <a:ln w="0">
            <a:noFill/>
          </a:ln>
        </p:spPr>
      </p:pic>
      <p:sp>
        <p:nvSpPr>
          <p:cNvPr id="4" name="PlaceHolder 3"/>
          <p:cNvSpPr>
            <a:spLocks noGrp="1"/>
          </p:cNvSpPr>
          <p:nvPr>
            <p:ph type="sldNum" idx="41"/>
          </p:nvPr>
        </p:nvSpPr>
        <p:spPr/>
        <p:txBody>
          <a:bodyPr/>
          <a:p>
            <a:fld id="{15E11938-5FDF-45AE-9C3E-B196BBAE5FDB}" type="slidenum">
              <a:t>224</a:t>
            </a:fld>
          </a:p>
        </p:txBody>
      </p:sp>
      <p:sp>
        <p:nvSpPr>
          <p:cNvPr id="5" name="PlaceHolder 4"/>
          <p:cNvSpPr>
            <a:spLocks noGrp="1"/>
          </p:cNvSpPr>
          <p:nvPr>
            <p:ph type="dt" idx="42"/>
          </p:nvPr>
        </p:nvSpPr>
        <p:spPr/>
        <p:txBody>
          <a:bodyPr/>
          <a:p>
            <a:fld id="{12A01009-767B-4C61-A82D-C18E3A0E1C92}" type="datetime1">
              <a:rPr lang="en-IN"/>
              <a:t>27/12/2024</a:t>
            </a:fld>
          </a:p>
        </p:txBody>
      </p:sp>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streams to read and write files  </a:t>
            </a:r>
            <a:endParaRPr b="0" lang="en-IN" sz="4400" spc="-1" strike="noStrike">
              <a:latin typeface="Arial"/>
            </a:endParaRPr>
          </a:p>
        </p:txBody>
      </p:sp>
      <p:sp>
        <p:nvSpPr>
          <p:cNvPr id="124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File copying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Copies Character by character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47" name="" descr=""/>
          <p:cNvPicPr/>
          <p:nvPr/>
        </p:nvPicPr>
        <p:blipFill>
          <a:blip r:embed="rId1"/>
          <a:stretch/>
        </p:blipFill>
        <p:spPr>
          <a:xfrm>
            <a:off x="2340000" y="720000"/>
            <a:ext cx="5321880" cy="2228760"/>
          </a:xfrm>
          <a:prstGeom prst="rect">
            <a:avLst/>
          </a:prstGeom>
          <a:ln w="0">
            <a:noFill/>
          </a:ln>
        </p:spPr>
      </p:pic>
      <p:pic>
        <p:nvPicPr>
          <p:cNvPr id="1248" name="" descr=""/>
          <p:cNvPicPr/>
          <p:nvPr/>
        </p:nvPicPr>
        <p:blipFill>
          <a:blip r:embed="rId2"/>
          <a:stretch/>
        </p:blipFill>
        <p:spPr>
          <a:xfrm>
            <a:off x="4153680" y="3340800"/>
            <a:ext cx="4666320" cy="2329920"/>
          </a:xfrm>
          <a:prstGeom prst="rect">
            <a:avLst/>
          </a:prstGeom>
          <a:ln w="0">
            <a:noFill/>
          </a:ln>
        </p:spPr>
      </p:pic>
      <p:sp>
        <p:nvSpPr>
          <p:cNvPr id="4" name="PlaceHolder 3"/>
          <p:cNvSpPr>
            <a:spLocks noGrp="1"/>
          </p:cNvSpPr>
          <p:nvPr>
            <p:ph type="sldNum" idx="41"/>
          </p:nvPr>
        </p:nvSpPr>
        <p:spPr/>
        <p:txBody>
          <a:bodyPr/>
          <a:p>
            <a:fld id="{780E9097-3BB6-4274-922A-C36D2CDA19B7}" type="slidenum">
              <a:t>225</a:t>
            </a:fld>
          </a:p>
        </p:txBody>
      </p:sp>
      <p:sp>
        <p:nvSpPr>
          <p:cNvPr id="5" name="PlaceHolder 4"/>
          <p:cNvSpPr>
            <a:spLocks noGrp="1"/>
          </p:cNvSpPr>
          <p:nvPr>
            <p:ph type="dt" idx="42"/>
          </p:nvPr>
        </p:nvSpPr>
        <p:spPr/>
        <p:txBody>
          <a:bodyPr/>
          <a:p>
            <a:fld id="{C43DF847-6EA9-4906-8A1F-452E7B9FC3AF}" type="datetime1">
              <a:rPr lang="en-IN"/>
              <a:t>27/12/2024</a:t>
            </a:fld>
          </a:p>
        </p:txBody>
      </p:sp>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What is serialization.  </a:t>
            </a:r>
            <a:endParaRPr b="0" lang="en-IN" sz="3200" spc="-1" strike="noStrike">
              <a:latin typeface="Arial"/>
            </a:endParaRPr>
          </a:p>
        </p:txBody>
      </p:sp>
      <p:sp>
        <p:nvSpPr>
          <p:cNvPr id="1250"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1" lang="en-IN" sz="1800" spc="-1" strike="noStrike">
                <a:latin typeface="Arial"/>
              </a:rPr>
              <a:t>Serialization</a:t>
            </a:r>
            <a:r>
              <a:rPr b="0" lang="en-IN" sz="1800" spc="-1" strike="noStrike">
                <a:latin typeface="Arial"/>
              </a:rPr>
              <a:t> in Java is the process of converting an object's state into a byte stream so that it can be:</a:t>
            </a:r>
            <a:endParaRPr b="0" lang="en-IN" sz="1800" spc="-1" strike="noStrike">
              <a:latin typeface="Arial"/>
            </a:endParaRPr>
          </a:p>
          <a:p>
            <a:pPr>
              <a:lnSpc>
                <a:spcPct val="100000"/>
              </a:lnSpc>
              <a:buNone/>
            </a:pPr>
            <a:r>
              <a:rPr b="0" lang="en-IN" sz="1800" spc="-1" strike="noStrike">
                <a:latin typeface="Arial"/>
              </a:rPr>
              <a:t>Persisted to a storage medium, such as a file or database.</a:t>
            </a:r>
            <a:endParaRPr b="0" lang="en-IN" sz="1800" spc="-1" strike="noStrike">
              <a:latin typeface="Arial"/>
            </a:endParaRPr>
          </a:p>
          <a:p>
            <a:pPr>
              <a:lnSpc>
                <a:spcPct val="100000"/>
              </a:lnSpc>
              <a:buNone/>
            </a:pPr>
            <a:r>
              <a:rPr b="0" lang="en-IN" sz="1800" spc="-1" strike="noStrike">
                <a:latin typeface="Arial"/>
              </a:rPr>
              <a:t>Transferred across a network (e.g., for remote communication).</a:t>
            </a:r>
            <a:endParaRPr b="0" lang="en-IN" sz="1800" spc="-1" strike="noStrike">
              <a:latin typeface="Arial"/>
            </a:endParaRPr>
          </a:p>
          <a:p>
            <a:pPr>
              <a:lnSpc>
                <a:spcPct val="100000"/>
              </a:lnSpc>
              <a:buNone/>
            </a:pPr>
            <a:r>
              <a:rPr b="0" lang="en-IN" sz="1800" spc="-1" strike="noStrike">
                <a:latin typeface="Arial"/>
              </a:rPr>
              <a:t>Reconstructed later by deserialization.</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1" lang="en-IN" sz="1800" spc="-1" strike="noStrike">
                <a:latin typeface="Arial"/>
              </a:rPr>
              <a:t>Key Concepts of Serialization</a:t>
            </a:r>
            <a:endParaRPr b="0" lang="en-IN" sz="1800" spc="-1" strike="noStrike">
              <a:latin typeface="Arial"/>
            </a:endParaRPr>
          </a:p>
          <a:p>
            <a:pPr>
              <a:lnSpc>
                <a:spcPct val="100000"/>
              </a:lnSpc>
              <a:buNone/>
            </a:pPr>
            <a:r>
              <a:rPr b="0" lang="en-IN" sz="1800" spc="-1" strike="noStrike">
                <a:latin typeface="Arial"/>
              </a:rPr>
              <a:t>Serializable Interface: To serialize an object, its class must implement the java.io.Serializable interface. This is a marker interface, meaning it does not have any methods. It merely signals to the Java runtime that the class is serializable.</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Object</a:t>
            </a:r>
            <a:r>
              <a:rPr b="1" lang="en-IN" sz="1800" spc="-1" strike="noStrike">
                <a:latin typeface="Arial"/>
              </a:rPr>
              <a:t>OutputStream and ObjectInputStream:</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ObjectOutputStream: Used to write the serialized object to an output stream.</a:t>
            </a:r>
            <a:endParaRPr b="0" lang="en-IN" sz="1800" spc="-1" strike="noStrike">
              <a:latin typeface="Arial"/>
            </a:endParaRPr>
          </a:p>
          <a:p>
            <a:pPr>
              <a:lnSpc>
                <a:spcPct val="100000"/>
              </a:lnSpc>
              <a:buNone/>
            </a:pPr>
            <a:r>
              <a:rPr b="0" lang="en-IN" sz="1800" spc="-1" strike="noStrike">
                <a:latin typeface="Arial"/>
              </a:rPr>
              <a:t>ObjectInputStream: Used to read the serialized object from an input stream.</a:t>
            </a:r>
            <a:endParaRPr b="0" lang="en-IN" sz="1800" spc="-1" strike="noStrike">
              <a:latin typeface="Arial"/>
            </a:endParaRPr>
          </a:p>
        </p:txBody>
      </p:sp>
      <p:sp>
        <p:nvSpPr>
          <p:cNvPr id="4" name="PlaceHolder 3"/>
          <p:cNvSpPr>
            <a:spLocks noGrp="1"/>
          </p:cNvSpPr>
          <p:nvPr>
            <p:ph type="sldNum" idx="41"/>
          </p:nvPr>
        </p:nvSpPr>
        <p:spPr/>
        <p:txBody>
          <a:bodyPr/>
          <a:p>
            <a:fld id="{B471B6D8-658A-4B03-B7A1-6A4262063277}" type="slidenum">
              <a:t>226</a:t>
            </a:fld>
          </a:p>
        </p:txBody>
      </p:sp>
      <p:sp>
        <p:nvSpPr>
          <p:cNvPr id="5" name="PlaceHolder 4"/>
          <p:cNvSpPr>
            <a:spLocks noGrp="1"/>
          </p:cNvSpPr>
          <p:nvPr>
            <p:ph type="dt" idx="42"/>
          </p:nvPr>
        </p:nvSpPr>
        <p:spPr/>
        <p:txBody>
          <a:bodyPr/>
          <a:p>
            <a:fld id="{BC0920CF-C20D-4489-B145-F69D5710CA39}" type="datetime1">
              <a:rPr lang="en-IN"/>
              <a:t>27/12/2024</a:t>
            </a:fld>
          </a:p>
        </p:txBody>
      </p:sp>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Writing and read objects using Serializable  </a:t>
            </a:r>
            <a:endParaRPr b="0" lang="en-IN" sz="3200" spc="-1" strike="noStrike">
              <a:latin typeface="Arial"/>
            </a:endParaRPr>
          </a:p>
        </p:txBody>
      </p:sp>
      <p:sp>
        <p:nvSpPr>
          <p:cNvPr id="1252"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To make the object serializable, implement that class with Serializable interface.  Use ObjectOutputStream and FileOutputStream() to serialize the object.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 the classes ObjectInputStream and FileInputStream  for deserializing.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53" name="" descr=""/>
          <p:cNvPicPr/>
          <p:nvPr/>
        </p:nvPicPr>
        <p:blipFill>
          <a:blip r:embed="rId1"/>
          <a:stretch/>
        </p:blipFill>
        <p:spPr>
          <a:xfrm>
            <a:off x="760680" y="1440000"/>
            <a:ext cx="4819320" cy="1596600"/>
          </a:xfrm>
          <a:prstGeom prst="rect">
            <a:avLst/>
          </a:prstGeom>
          <a:ln w="0">
            <a:noFill/>
          </a:ln>
        </p:spPr>
      </p:pic>
      <p:pic>
        <p:nvPicPr>
          <p:cNvPr id="1254" name="" descr=""/>
          <p:cNvPicPr/>
          <p:nvPr/>
        </p:nvPicPr>
        <p:blipFill>
          <a:blip r:embed="rId2"/>
          <a:stretch/>
        </p:blipFill>
        <p:spPr>
          <a:xfrm>
            <a:off x="1620000" y="3517200"/>
            <a:ext cx="5126040" cy="1882800"/>
          </a:xfrm>
          <a:prstGeom prst="rect">
            <a:avLst/>
          </a:prstGeom>
          <a:ln w="0">
            <a:noFill/>
          </a:ln>
        </p:spPr>
      </p:pic>
      <p:sp>
        <p:nvSpPr>
          <p:cNvPr id="4" name="PlaceHolder 3"/>
          <p:cNvSpPr>
            <a:spLocks noGrp="1"/>
          </p:cNvSpPr>
          <p:nvPr>
            <p:ph type="sldNum" idx="41"/>
          </p:nvPr>
        </p:nvSpPr>
        <p:spPr/>
        <p:txBody>
          <a:bodyPr/>
          <a:p>
            <a:fld id="{419C6651-65C7-4423-B052-E1AB909FFC72}" type="slidenum">
              <a:t>227</a:t>
            </a:fld>
          </a:p>
        </p:txBody>
      </p:sp>
      <p:sp>
        <p:nvSpPr>
          <p:cNvPr id="5" name="PlaceHolder 4"/>
          <p:cNvSpPr>
            <a:spLocks noGrp="1"/>
          </p:cNvSpPr>
          <p:nvPr>
            <p:ph type="dt" idx="42"/>
          </p:nvPr>
        </p:nvSpPr>
        <p:spPr/>
        <p:txBody>
          <a:bodyPr/>
          <a:p>
            <a:fld id="{C67A36F4-BDF9-491F-8F9D-E4AEDB746810}" type="datetime1">
              <a:rPr lang="en-IN"/>
              <a:t>27/12/2024</a:t>
            </a:fld>
          </a:p>
        </p:txBody>
      </p:sp>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Describing operating system task scheduling   </a:t>
            </a:r>
            <a:endParaRPr b="0" lang="en-IN" sz="3600" spc="-1" strike="noStrike">
              <a:latin typeface="Arial"/>
            </a:endParaRPr>
          </a:p>
        </p:txBody>
      </p:sp>
      <p:sp>
        <p:nvSpPr>
          <p:cNvPr id="1256"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a:lnSpc>
                <a:spcPct val="100000"/>
              </a:lnSpc>
              <a:buNone/>
            </a:pPr>
            <a:r>
              <a:rPr b="0" lang="en-IN" sz="1600" spc="-1" strike="noStrike">
                <a:latin typeface="Arial"/>
              </a:rPr>
              <a:t>Operating system task scheduling refers to the process by which an operating system manages the execution of tasks or processes. It ensures that the CPU is used efficiently, allowing multiple processes to run seemingly simultaneously by giving each process a time slice or CPU time. The scheduler determines which process runs, when it runs, and for how long. </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1" lang="en-IN" sz="1600" spc="-1" strike="noStrike">
                <a:latin typeface="Arial"/>
              </a:rPr>
              <a:t>Task Scheduling in Operating Systems with Multithreading :  </a:t>
            </a:r>
            <a:r>
              <a:rPr b="0" lang="en-IN" sz="1600" spc="-1" strike="noStrike">
                <a:latin typeface="Arial"/>
              </a:rPr>
              <a:t>Task scheduling in operating systems involves managing the execution of tasks (processes or threads) to ensure efficient use of system resources. When multithreading is introduced, the task scheduler must handle multiple threads within the same or different processes.</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1" lang="en-IN" sz="1600" spc="-1" strike="noStrike">
                <a:latin typeface="Arial"/>
              </a:rPr>
              <a:t>Threads vs. Processes:  </a:t>
            </a:r>
            <a:endParaRPr b="0" lang="en-IN" sz="1600" spc="-1" strike="noStrike">
              <a:latin typeface="Arial"/>
            </a:endParaRPr>
          </a:p>
          <a:p>
            <a:pPr>
              <a:lnSpc>
                <a:spcPct val="100000"/>
              </a:lnSpc>
              <a:buNone/>
            </a:pPr>
            <a:r>
              <a:rPr b="0" lang="en-IN" sz="1600" spc="-1" strike="noStrike">
                <a:latin typeface="Arial"/>
              </a:rPr>
              <a:t>Processes are independent execution units with their own memory space.</a:t>
            </a:r>
            <a:endParaRPr b="0" lang="en-IN" sz="1600" spc="-1" strike="noStrike">
              <a:latin typeface="Arial"/>
            </a:endParaRPr>
          </a:p>
          <a:p>
            <a:pPr>
              <a:lnSpc>
                <a:spcPct val="100000"/>
              </a:lnSpc>
              <a:buNone/>
            </a:pPr>
            <a:r>
              <a:rPr b="0" lang="en-IN" sz="1600" spc="-1" strike="noStrike">
                <a:latin typeface="Arial"/>
              </a:rPr>
              <a:t> </a:t>
            </a:r>
            <a:r>
              <a:rPr b="0" lang="en-IN" sz="1600" spc="-1" strike="noStrike">
                <a:latin typeface="Arial"/>
              </a:rPr>
              <a:t>Threads are smaller execution units within a process that share the same memory space. </a:t>
            </a:r>
            <a:endParaRPr b="0" lang="en-IN" sz="1600" spc="-1" strike="noStrike">
              <a:latin typeface="Arial"/>
            </a:endParaRPr>
          </a:p>
          <a:p>
            <a:pPr>
              <a:lnSpc>
                <a:spcPct val="100000"/>
              </a:lnSpc>
              <a:buNone/>
            </a:pPr>
            <a:r>
              <a:rPr b="0" lang="en-IN" sz="1600" spc="-1" strike="noStrike">
                <a:latin typeface="Arial"/>
              </a:rPr>
              <a:t>Task scheduling for threads is often lighter and faster than for processes because threads share resources.</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p:txBody>
      </p:sp>
      <p:sp>
        <p:nvSpPr>
          <p:cNvPr id="4" name="PlaceHolder 3"/>
          <p:cNvSpPr>
            <a:spLocks noGrp="1"/>
          </p:cNvSpPr>
          <p:nvPr>
            <p:ph type="sldNum" idx="41"/>
          </p:nvPr>
        </p:nvSpPr>
        <p:spPr/>
        <p:txBody>
          <a:bodyPr/>
          <a:p>
            <a:fld id="{1D46303B-E1C8-4D49-A05E-396D0F75CE05}" type="slidenum">
              <a:t>228</a:t>
            </a:fld>
          </a:p>
        </p:txBody>
      </p:sp>
      <p:sp>
        <p:nvSpPr>
          <p:cNvPr id="5" name="PlaceHolder 4"/>
          <p:cNvSpPr>
            <a:spLocks noGrp="1"/>
          </p:cNvSpPr>
          <p:nvPr>
            <p:ph type="dt" idx="42"/>
          </p:nvPr>
        </p:nvSpPr>
        <p:spPr/>
        <p:txBody>
          <a:bodyPr/>
          <a:p>
            <a:fld id="{5647D976-ACD0-4248-873D-4CD55EDF00C6}" type="datetime1">
              <a:rPr lang="en-IN"/>
              <a:t>27/12/2024</a:t>
            </a:fld>
          </a:p>
        </p:txBody>
      </p:sp>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Creating worker threads using Runnable and Callable   </a:t>
            </a:r>
            <a:endParaRPr b="0" lang="en-IN" sz="2800" spc="-1" strike="noStrike">
              <a:latin typeface="Arial"/>
            </a:endParaRPr>
          </a:p>
        </p:txBody>
      </p:sp>
      <p:sp>
        <p:nvSpPr>
          <p:cNvPr id="1258"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59" name="" descr=""/>
          <p:cNvPicPr/>
          <p:nvPr/>
        </p:nvPicPr>
        <p:blipFill>
          <a:blip r:embed="rId1"/>
          <a:stretch/>
        </p:blipFill>
        <p:spPr>
          <a:xfrm>
            <a:off x="726480" y="1260000"/>
            <a:ext cx="8633520" cy="2537280"/>
          </a:xfrm>
          <a:prstGeom prst="rect">
            <a:avLst/>
          </a:prstGeom>
          <a:ln w="0">
            <a:noFill/>
          </a:ln>
        </p:spPr>
      </p:pic>
      <p:sp>
        <p:nvSpPr>
          <p:cNvPr id="4" name="PlaceHolder 3"/>
          <p:cNvSpPr>
            <a:spLocks noGrp="1"/>
          </p:cNvSpPr>
          <p:nvPr>
            <p:ph type="sldNum" idx="41"/>
          </p:nvPr>
        </p:nvSpPr>
        <p:spPr/>
        <p:txBody>
          <a:bodyPr/>
          <a:p>
            <a:fld id="{259237EA-9F63-47CF-97CB-6B828B9725B2}" type="slidenum">
              <a:t>229</a:t>
            </a:fld>
          </a:p>
        </p:txBody>
      </p:sp>
      <p:sp>
        <p:nvSpPr>
          <p:cNvPr id="5" name="PlaceHolder 4"/>
          <p:cNvSpPr>
            <a:spLocks noGrp="1"/>
          </p:cNvSpPr>
          <p:nvPr>
            <p:ph type="dt" idx="42"/>
          </p:nvPr>
        </p:nvSpPr>
        <p:spPr/>
        <p:txBody>
          <a:bodyPr/>
          <a:p>
            <a:fld id="{88D52F8D-AC1E-4C65-A7FF-3CD050561FEF}" type="datetime1">
              <a:rPr lang="en-IN"/>
              <a:t>27/12/2024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94"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695" name="" descr=""/>
          <p:cNvPicPr/>
          <p:nvPr/>
        </p:nvPicPr>
        <p:blipFill>
          <a:blip r:embed="rId1"/>
          <a:stretch/>
        </p:blipFill>
        <p:spPr>
          <a:xfrm>
            <a:off x="1260000" y="720000"/>
            <a:ext cx="5601960" cy="4656960"/>
          </a:xfrm>
          <a:prstGeom prst="rect">
            <a:avLst/>
          </a:prstGeom>
          <a:ln w="18000">
            <a:noFill/>
          </a:ln>
        </p:spPr>
      </p:pic>
      <p:sp>
        <p:nvSpPr>
          <p:cNvPr id="4" name="PlaceHolder 3"/>
          <p:cNvSpPr>
            <a:spLocks noGrp="1"/>
          </p:cNvSpPr>
          <p:nvPr>
            <p:ph type="sldNum" idx="2"/>
          </p:nvPr>
        </p:nvSpPr>
        <p:spPr/>
        <p:txBody>
          <a:bodyPr/>
          <a:p>
            <a:fld id="{612EAE0F-ED4D-4D63-96A0-BFFCA05BC290}" type="slidenum">
              <a:t>23</a:t>
            </a:fld>
          </a:p>
        </p:txBody>
      </p:sp>
      <p:sp>
        <p:nvSpPr>
          <p:cNvPr id="5" name="PlaceHolder 4"/>
          <p:cNvSpPr>
            <a:spLocks noGrp="1"/>
          </p:cNvSpPr>
          <p:nvPr>
            <p:ph type="dt" idx="3"/>
          </p:nvPr>
        </p:nvSpPr>
        <p:spPr/>
        <p:txBody>
          <a:bodyPr/>
          <a:p>
            <a:fld id="{FDED3714-A145-4CF4-B45E-421F16EE5DA4}" type="datetime1">
              <a:rPr lang="en-IN"/>
              <a:t>27/12/2024</a:t>
            </a:fld>
          </a:p>
        </p:txBody>
      </p:sp>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Thread Life Cycle   </a:t>
            </a:r>
            <a:endParaRPr b="0" lang="en-IN" sz="4400" spc="-1" strike="noStrike">
              <a:latin typeface="Arial"/>
            </a:endParaRPr>
          </a:p>
        </p:txBody>
      </p:sp>
      <p:sp>
        <p:nvSpPr>
          <p:cNvPr id="1261" name="PlaceHolder 2"/>
          <p:cNvSpPr>
            <a:spLocks noGrp="1"/>
          </p:cNvSpPr>
          <p:nvPr>
            <p:ph/>
          </p:nvPr>
        </p:nvSpPr>
        <p:spPr>
          <a:xfrm>
            <a:off x="186840" y="720000"/>
            <a:ext cx="9353520" cy="4398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62" name="" descr=""/>
          <p:cNvPicPr/>
          <p:nvPr/>
        </p:nvPicPr>
        <p:blipFill>
          <a:blip r:embed="rId1"/>
          <a:stretch/>
        </p:blipFill>
        <p:spPr>
          <a:xfrm>
            <a:off x="1312920" y="1248480"/>
            <a:ext cx="7482960" cy="3543120"/>
          </a:xfrm>
          <a:prstGeom prst="rect">
            <a:avLst/>
          </a:prstGeom>
          <a:ln w="0">
            <a:noFill/>
          </a:ln>
        </p:spPr>
      </p:pic>
      <p:sp>
        <p:nvSpPr>
          <p:cNvPr id="4" name="PlaceHolder 3"/>
          <p:cNvSpPr>
            <a:spLocks noGrp="1"/>
          </p:cNvSpPr>
          <p:nvPr>
            <p:ph type="sldNum" idx="41"/>
          </p:nvPr>
        </p:nvSpPr>
        <p:spPr/>
        <p:txBody>
          <a:bodyPr/>
          <a:p>
            <a:fld id="{53A4C949-0F02-4E0F-BBA1-A0F500A06334}" type="slidenum">
              <a:t>230</a:t>
            </a:fld>
          </a:p>
        </p:txBody>
      </p:sp>
      <p:sp>
        <p:nvSpPr>
          <p:cNvPr id="5" name="PlaceHolder 4"/>
          <p:cNvSpPr>
            <a:spLocks noGrp="1"/>
          </p:cNvSpPr>
          <p:nvPr>
            <p:ph type="dt" idx="42"/>
          </p:nvPr>
        </p:nvSpPr>
        <p:spPr/>
        <p:txBody>
          <a:bodyPr/>
          <a:p>
            <a:fld id="{EC8A6382-EAB1-4AAA-99DB-13CDD983CA50}" type="datetime1">
              <a:rPr lang="en-IN"/>
              <a:t>27/12/2024</a:t>
            </a:fld>
          </a:p>
        </p:txBody>
      </p:sp>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1264"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7E8C1A8C-247F-4321-9FF8-6E8D2B6FE32B}" type="slidenum">
              <a:t>231</a:t>
            </a:fld>
          </a:p>
        </p:txBody>
      </p:sp>
      <p:sp>
        <p:nvSpPr>
          <p:cNvPr id="5" name="PlaceHolder 4"/>
          <p:cNvSpPr>
            <a:spLocks noGrp="1"/>
          </p:cNvSpPr>
          <p:nvPr>
            <p:ph type="dt" idx="3"/>
          </p:nvPr>
        </p:nvSpPr>
        <p:spPr/>
        <p:txBody>
          <a:bodyPr/>
          <a:p>
            <a:fld id="{B9F5C9BB-19D6-40CA-8716-CD5C8C7CC89D}" type="datetime1">
              <a:rPr lang="en-IN"/>
              <a:t>27/12/2024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97"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D43EEA52-C8B8-431F-BD9F-2F56789F85ED}" type="slidenum">
              <a:t>24</a:t>
            </a:fld>
          </a:p>
        </p:txBody>
      </p:sp>
      <p:sp>
        <p:nvSpPr>
          <p:cNvPr id="5" name="PlaceHolder 4"/>
          <p:cNvSpPr>
            <a:spLocks noGrp="1"/>
          </p:cNvSpPr>
          <p:nvPr>
            <p:ph type="dt" idx="3"/>
          </p:nvPr>
        </p:nvSpPr>
        <p:spPr/>
        <p:txBody>
          <a:bodyPr/>
          <a:p>
            <a:fld id="{4872072B-5B5E-4871-AAA9-477BD96758C9}" type="datetime1">
              <a:rPr lang="en-IN"/>
              <a:t>27/12/2024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99"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645E04D8-B6CD-42E7-A58E-02771B03F943}" type="slidenum">
              <a:t>25</a:t>
            </a:fld>
          </a:p>
        </p:txBody>
      </p:sp>
      <p:sp>
        <p:nvSpPr>
          <p:cNvPr id="5" name="PlaceHolder 4"/>
          <p:cNvSpPr>
            <a:spLocks noGrp="1"/>
          </p:cNvSpPr>
          <p:nvPr>
            <p:ph type="dt" idx="3"/>
          </p:nvPr>
        </p:nvSpPr>
        <p:spPr/>
        <p:txBody>
          <a:bodyPr/>
          <a:p>
            <a:fld id="{B7834915-EFFC-4BE8-9D8E-B2A7B633AF99}" type="datetime1">
              <a:rPr lang="en-IN"/>
              <a:t>27/12/2024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360000" y="-91440"/>
            <a:ext cx="9353520" cy="101340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701"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1AA18CE8-0BE8-45F0-B3F2-3E2FB495D694}" type="slidenum">
              <a:t>26</a:t>
            </a:fld>
          </a:p>
        </p:txBody>
      </p:sp>
      <p:sp>
        <p:nvSpPr>
          <p:cNvPr id="5" name="PlaceHolder 4"/>
          <p:cNvSpPr>
            <a:spLocks noGrp="1"/>
          </p:cNvSpPr>
          <p:nvPr>
            <p:ph type="dt" idx="3"/>
          </p:nvPr>
        </p:nvSpPr>
        <p:spPr/>
        <p:txBody>
          <a:bodyPr/>
          <a:p>
            <a:fld id="{A99DDBEE-BC21-4E1D-A596-71EDACDC1D75}" type="datetime1">
              <a:rPr lang="en-IN"/>
              <a:t>27/12/2024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title"/>
          </p:nvPr>
        </p:nvSpPr>
        <p:spPr>
          <a:xfrm>
            <a:off x="360000" y="-91440"/>
            <a:ext cx="9353520" cy="101340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703"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704" name="" descr=""/>
          <p:cNvPicPr/>
          <p:nvPr/>
        </p:nvPicPr>
        <p:blipFill>
          <a:blip r:embed="rId1"/>
          <a:stretch/>
        </p:blipFill>
        <p:spPr>
          <a:xfrm>
            <a:off x="3432960" y="2442600"/>
            <a:ext cx="6640920" cy="3240720"/>
          </a:xfrm>
          <a:prstGeom prst="rect">
            <a:avLst/>
          </a:prstGeom>
          <a:ln w="0">
            <a:noFill/>
          </a:ln>
        </p:spPr>
      </p:pic>
      <p:sp>
        <p:nvSpPr>
          <p:cNvPr id="4" name="PlaceHolder 3"/>
          <p:cNvSpPr>
            <a:spLocks noGrp="1"/>
          </p:cNvSpPr>
          <p:nvPr>
            <p:ph type="sldNum" idx="2"/>
          </p:nvPr>
        </p:nvSpPr>
        <p:spPr/>
        <p:txBody>
          <a:bodyPr/>
          <a:p>
            <a:fld id="{CF9F1C31-6BD7-41EE-A896-4296C534E7EC}" type="slidenum">
              <a:t>27</a:t>
            </a:fld>
          </a:p>
        </p:txBody>
      </p:sp>
      <p:sp>
        <p:nvSpPr>
          <p:cNvPr id="5" name="PlaceHolder 4"/>
          <p:cNvSpPr>
            <a:spLocks noGrp="1"/>
          </p:cNvSpPr>
          <p:nvPr>
            <p:ph type="dt" idx="3"/>
          </p:nvPr>
        </p:nvSpPr>
        <p:spPr/>
        <p:txBody>
          <a:bodyPr/>
          <a:p>
            <a:fld id="{B4F74922-67D5-4E9B-9E10-8C20D0F8B1E5}" type="datetime1">
              <a:rPr lang="en-IN"/>
              <a:t>27/12/2024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title"/>
          </p:nvPr>
        </p:nvSpPr>
        <p:spPr>
          <a:xfrm>
            <a:off x="360000" y="-91440"/>
            <a:ext cx="9353520" cy="101340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706"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2D445D1C-08A4-434A-BE25-40A244D2E704}" type="slidenum">
              <a:t>28</a:t>
            </a:fld>
          </a:p>
        </p:txBody>
      </p:sp>
      <p:sp>
        <p:nvSpPr>
          <p:cNvPr id="5" name="PlaceHolder 4"/>
          <p:cNvSpPr>
            <a:spLocks noGrp="1"/>
          </p:cNvSpPr>
          <p:nvPr>
            <p:ph type="dt" idx="3"/>
          </p:nvPr>
        </p:nvSpPr>
        <p:spPr/>
        <p:txBody>
          <a:bodyPr/>
          <a:p>
            <a:fld id="{10DE1B73-B98C-4527-887D-71762114477C}" type="datetime1">
              <a:rPr lang="en-IN"/>
              <a:t>27/12/2024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70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9DF488B4-FE18-447A-BAA0-F323BEA24936}" type="slidenum">
              <a:t>29</a:t>
            </a:fld>
          </a:p>
        </p:txBody>
      </p:sp>
      <p:sp>
        <p:nvSpPr>
          <p:cNvPr id="5" name="PlaceHolder 4"/>
          <p:cNvSpPr>
            <a:spLocks noGrp="1"/>
          </p:cNvSpPr>
          <p:nvPr>
            <p:ph type="dt" idx="3"/>
          </p:nvPr>
        </p:nvSpPr>
        <p:spPr/>
        <p:txBody>
          <a:bodyPr/>
          <a:p>
            <a:fld id="{9D189623-8063-4734-B207-B1C688FBC179}" type="datetime1">
              <a:rPr lang="en-IN"/>
              <a:t>27/12/2024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64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649" name="" descr=""/>
          <p:cNvPicPr/>
          <p:nvPr/>
        </p:nvPicPr>
        <p:blipFill>
          <a:blip r:embed="rId1"/>
          <a:stretch/>
        </p:blipFill>
        <p:spPr>
          <a:xfrm>
            <a:off x="173520" y="1088640"/>
            <a:ext cx="9754920" cy="3087000"/>
          </a:xfrm>
          <a:prstGeom prst="rect">
            <a:avLst/>
          </a:prstGeom>
          <a:ln w="18000">
            <a:noFill/>
          </a:ln>
        </p:spPr>
      </p:pic>
      <p:sp>
        <p:nvSpPr>
          <p:cNvPr id="4" name="PlaceHolder 3"/>
          <p:cNvSpPr>
            <a:spLocks noGrp="1"/>
          </p:cNvSpPr>
          <p:nvPr>
            <p:ph type="sldNum" idx="2"/>
          </p:nvPr>
        </p:nvSpPr>
        <p:spPr/>
        <p:txBody>
          <a:bodyPr/>
          <a:p>
            <a:fld id="{0B22B8F5-997E-45C1-B867-8E65379E342C}" type="slidenum">
              <a:t>3</a:t>
            </a:fld>
          </a:p>
        </p:txBody>
      </p:sp>
      <p:sp>
        <p:nvSpPr>
          <p:cNvPr id="5" name="PlaceHolder 4"/>
          <p:cNvSpPr>
            <a:spLocks noGrp="1"/>
          </p:cNvSpPr>
          <p:nvPr>
            <p:ph type="dt" idx="3"/>
          </p:nvPr>
        </p:nvSpPr>
        <p:spPr/>
        <p:txBody>
          <a:bodyPr/>
          <a:p>
            <a:fld id="{EF5A650D-48F8-4017-B5DC-738E8D6462C8}" type="datetime1">
              <a:rPr lang="en-IN"/>
              <a:t>27/12/2024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71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711" name="" descr=""/>
          <p:cNvPicPr/>
          <p:nvPr/>
        </p:nvPicPr>
        <p:blipFill>
          <a:blip r:embed="rId1"/>
          <a:stretch/>
        </p:blipFill>
        <p:spPr>
          <a:xfrm>
            <a:off x="720000" y="1959840"/>
            <a:ext cx="8452080" cy="2713680"/>
          </a:xfrm>
          <a:prstGeom prst="rect">
            <a:avLst/>
          </a:prstGeom>
          <a:ln w="18000">
            <a:noFill/>
          </a:ln>
        </p:spPr>
      </p:pic>
      <p:sp>
        <p:nvSpPr>
          <p:cNvPr id="4" name="PlaceHolder 3"/>
          <p:cNvSpPr>
            <a:spLocks noGrp="1"/>
          </p:cNvSpPr>
          <p:nvPr>
            <p:ph type="sldNum" idx="2"/>
          </p:nvPr>
        </p:nvSpPr>
        <p:spPr/>
        <p:txBody>
          <a:bodyPr/>
          <a:p>
            <a:fld id="{2153F401-5568-4E05-BF5D-BF3CF8D145BC}" type="slidenum">
              <a:t>30</a:t>
            </a:fld>
          </a:p>
        </p:txBody>
      </p:sp>
      <p:sp>
        <p:nvSpPr>
          <p:cNvPr id="5" name="PlaceHolder 4"/>
          <p:cNvSpPr>
            <a:spLocks noGrp="1"/>
          </p:cNvSpPr>
          <p:nvPr>
            <p:ph type="dt" idx="3"/>
          </p:nvPr>
        </p:nvSpPr>
        <p:spPr/>
        <p:txBody>
          <a:bodyPr/>
          <a:p>
            <a:fld id="{58B7D3A7-40E6-4A31-8AD4-B28F9284FF74}" type="datetime1">
              <a:rPr lang="en-IN"/>
              <a:t>27/12/2024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713"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714" name="" descr=""/>
          <p:cNvPicPr/>
          <p:nvPr/>
        </p:nvPicPr>
        <p:blipFill>
          <a:blip r:embed="rId1"/>
          <a:stretch/>
        </p:blipFill>
        <p:spPr>
          <a:xfrm>
            <a:off x="900000" y="1440000"/>
            <a:ext cx="5906520" cy="1418040"/>
          </a:xfrm>
          <a:prstGeom prst="rect">
            <a:avLst/>
          </a:prstGeom>
          <a:ln w="18000">
            <a:noFill/>
          </a:ln>
        </p:spPr>
      </p:pic>
      <p:sp>
        <p:nvSpPr>
          <p:cNvPr id="4" name="PlaceHolder 3"/>
          <p:cNvSpPr>
            <a:spLocks noGrp="1"/>
          </p:cNvSpPr>
          <p:nvPr>
            <p:ph type="sldNum" idx="2"/>
          </p:nvPr>
        </p:nvSpPr>
        <p:spPr/>
        <p:txBody>
          <a:bodyPr/>
          <a:p>
            <a:fld id="{A54F2C18-04F8-41C9-8CD6-FB848BCE3D63}" type="slidenum">
              <a:t>31</a:t>
            </a:fld>
          </a:p>
        </p:txBody>
      </p:sp>
      <p:sp>
        <p:nvSpPr>
          <p:cNvPr id="5" name="PlaceHolder 4"/>
          <p:cNvSpPr>
            <a:spLocks noGrp="1"/>
          </p:cNvSpPr>
          <p:nvPr>
            <p:ph type="dt" idx="3"/>
          </p:nvPr>
        </p:nvSpPr>
        <p:spPr/>
        <p:txBody>
          <a:bodyPr/>
          <a:p>
            <a:fld id="{004D635B-AAF9-4224-87CF-8A2DFD0B94C6}" type="datetime1">
              <a:rPr lang="en-IN"/>
              <a:t>27/12/2024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716"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717" name="" descr=""/>
          <p:cNvPicPr/>
          <p:nvPr/>
        </p:nvPicPr>
        <p:blipFill>
          <a:blip r:embed="rId1"/>
          <a:stretch/>
        </p:blipFill>
        <p:spPr>
          <a:xfrm>
            <a:off x="632880" y="1260000"/>
            <a:ext cx="8360640" cy="3201120"/>
          </a:xfrm>
          <a:prstGeom prst="rect">
            <a:avLst/>
          </a:prstGeom>
          <a:ln w="18000">
            <a:noFill/>
          </a:ln>
        </p:spPr>
      </p:pic>
      <p:sp>
        <p:nvSpPr>
          <p:cNvPr id="4" name="PlaceHolder 3"/>
          <p:cNvSpPr>
            <a:spLocks noGrp="1"/>
          </p:cNvSpPr>
          <p:nvPr>
            <p:ph type="sldNum" idx="2"/>
          </p:nvPr>
        </p:nvSpPr>
        <p:spPr/>
        <p:txBody>
          <a:bodyPr/>
          <a:p>
            <a:fld id="{43032B3B-4DCD-432C-AAC6-BE7EB70DE20C}" type="slidenum">
              <a:t>32</a:t>
            </a:fld>
          </a:p>
        </p:txBody>
      </p:sp>
      <p:sp>
        <p:nvSpPr>
          <p:cNvPr id="5" name="PlaceHolder 4"/>
          <p:cNvSpPr>
            <a:spLocks noGrp="1"/>
          </p:cNvSpPr>
          <p:nvPr>
            <p:ph type="dt" idx="3"/>
          </p:nvPr>
        </p:nvSpPr>
        <p:spPr/>
        <p:txBody>
          <a:bodyPr/>
          <a:p>
            <a:fld id="{89A5C014-D394-4039-8A69-A8557852C65C}" type="datetime1">
              <a:rPr lang="en-IN"/>
              <a:t>27/12/2024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719" name="PlaceHolder 2"/>
          <p:cNvSpPr>
            <a:spLocks noGrp="1"/>
          </p:cNvSpPr>
          <p:nvPr>
            <p:ph/>
          </p:nvPr>
        </p:nvSpPr>
        <p:spPr>
          <a:xfrm>
            <a:off x="360000" y="720000"/>
            <a:ext cx="9353520" cy="431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720" name="" descr=""/>
          <p:cNvPicPr/>
          <p:nvPr/>
        </p:nvPicPr>
        <p:blipFill>
          <a:blip r:embed="rId1"/>
          <a:stretch/>
        </p:blipFill>
        <p:spPr>
          <a:xfrm>
            <a:off x="765000" y="1057320"/>
            <a:ext cx="5708520" cy="1456200"/>
          </a:xfrm>
          <a:prstGeom prst="rect">
            <a:avLst/>
          </a:prstGeom>
          <a:ln w="18000">
            <a:noFill/>
          </a:ln>
        </p:spPr>
      </p:pic>
      <p:pic>
        <p:nvPicPr>
          <p:cNvPr id="721" name="" descr=""/>
          <p:cNvPicPr/>
          <p:nvPr/>
        </p:nvPicPr>
        <p:blipFill>
          <a:blip r:embed="rId2"/>
          <a:stretch/>
        </p:blipFill>
        <p:spPr>
          <a:xfrm>
            <a:off x="854640" y="3531600"/>
            <a:ext cx="5258880" cy="1501920"/>
          </a:xfrm>
          <a:prstGeom prst="rect">
            <a:avLst/>
          </a:prstGeom>
          <a:ln w="18000">
            <a:noFill/>
          </a:ln>
        </p:spPr>
      </p:pic>
      <p:sp>
        <p:nvSpPr>
          <p:cNvPr id="4" name="PlaceHolder 3"/>
          <p:cNvSpPr>
            <a:spLocks noGrp="1"/>
          </p:cNvSpPr>
          <p:nvPr>
            <p:ph type="sldNum" idx="5"/>
          </p:nvPr>
        </p:nvSpPr>
        <p:spPr/>
        <p:txBody>
          <a:bodyPr/>
          <a:p>
            <a:fld id="{A9A5131B-DC19-4CB4-9370-3A01B77A6B05}" type="slidenum">
              <a:t>33</a:t>
            </a:fld>
          </a:p>
        </p:txBody>
      </p:sp>
      <p:sp>
        <p:nvSpPr>
          <p:cNvPr id="5" name="PlaceHolder 4"/>
          <p:cNvSpPr>
            <a:spLocks noGrp="1"/>
          </p:cNvSpPr>
          <p:nvPr>
            <p:ph type="dt" idx="6"/>
          </p:nvPr>
        </p:nvSpPr>
        <p:spPr/>
        <p:txBody>
          <a:bodyPr/>
          <a:p>
            <a:fld id="{A88268A3-22B4-4509-94CA-1FB397BD8CEB}" type="datetime1">
              <a:rPr lang="en-IN"/>
              <a:t>27/12/2024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723" name="PlaceHolder 2"/>
          <p:cNvSpPr>
            <a:spLocks noGrp="1"/>
          </p:cNvSpPr>
          <p:nvPr>
            <p:ph/>
          </p:nvPr>
        </p:nvSpPr>
        <p:spPr>
          <a:xfrm>
            <a:off x="360000" y="720000"/>
            <a:ext cx="9353520" cy="431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724" name="" descr=""/>
          <p:cNvPicPr/>
          <p:nvPr/>
        </p:nvPicPr>
        <p:blipFill>
          <a:blip r:embed="rId1"/>
          <a:stretch/>
        </p:blipFill>
        <p:spPr>
          <a:xfrm>
            <a:off x="900000" y="1260000"/>
            <a:ext cx="6889680" cy="1425600"/>
          </a:xfrm>
          <a:prstGeom prst="rect">
            <a:avLst/>
          </a:prstGeom>
          <a:ln w="18000">
            <a:noFill/>
          </a:ln>
        </p:spPr>
      </p:pic>
      <p:pic>
        <p:nvPicPr>
          <p:cNvPr id="725" name="" descr=""/>
          <p:cNvPicPr/>
          <p:nvPr/>
        </p:nvPicPr>
        <p:blipFill>
          <a:blip r:embed="rId2"/>
          <a:stretch/>
        </p:blipFill>
        <p:spPr>
          <a:xfrm>
            <a:off x="2880000" y="3600000"/>
            <a:ext cx="6211440" cy="1074960"/>
          </a:xfrm>
          <a:prstGeom prst="rect">
            <a:avLst/>
          </a:prstGeom>
          <a:ln w="18000">
            <a:noFill/>
          </a:ln>
        </p:spPr>
      </p:pic>
      <p:sp>
        <p:nvSpPr>
          <p:cNvPr id="4" name="PlaceHolder 3"/>
          <p:cNvSpPr>
            <a:spLocks noGrp="1"/>
          </p:cNvSpPr>
          <p:nvPr>
            <p:ph type="sldNum" idx="5"/>
          </p:nvPr>
        </p:nvSpPr>
        <p:spPr/>
        <p:txBody>
          <a:bodyPr/>
          <a:p>
            <a:fld id="{BECCDACE-1A43-4184-8733-71E011BC10FD}" type="slidenum">
              <a:t>34</a:t>
            </a:fld>
          </a:p>
        </p:txBody>
      </p:sp>
      <p:sp>
        <p:nvSpPr>
          <p:cNvPr id="5" name="PlaceHolder 4"/>
          <p:cNvSpPr>
            <a:spLocks noGrp="1"/>
          </p:cNvSpPr>
          <p:nvPr>
            <p:ph type="dt" idx="6"/>
          </p:nvPr>
        </p:nvSpPr>
        <p:spPr/>
        <p:txBody>
          <a:bodyPr/>
          <a:p>
            <a:fld id="{6DB60913-A5B1-49C0-B6E5-BE7CBC1E295E}" type="datetime1">
              <a:rPr lang="en-IN"/>
              <a:t>27/12/2024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727"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686C40F8-5651-4594-8A22-6DB82C17900D}" type="slidenum">
              <a:t>35</a:t>
            </a:fld>
          </a:p>
        </p:txBody>
      </p:sp>
      <p:sp>
        <p:nvSpPr>
          <p:cNvPr id="5" name="PlaceHolder 4"/>
          <p:cNvSpPr>
            <a:spLocks noGrp="1"/>
          </p:cNvSpPr>
          <p:nvPr>
            <p:ph type="dt" idx="3"/>
          </p:nvPr>
        </p:nvSpPr>
        <p:spPr/>
        <p:txBody>
          <a:bodyPr/>
          <a:p>
            <a:fld id="{0B925F9F-66F0-4F07-8543-9471B6E5376A}" type="datetime1">
              <a:rPr lang="en-IN"/>
              <a:t>27/12/2024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729" name="PlaceHolder 2"/>
          <p:cNvSpPr>
            <a:spLocks noGrp="1"/>
          </p:cNvSpPr>
          <p:nvPr>
            <p:ph/>
          </p:nvPr>
        </p:nvSpPr>
        <p:spPr>
          <a:xfrm>
            <a:off x="360000" y="720360"/>
            <a:ext cx="9353520" cy="431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730" name="" descr=""/>
          <p:cNvPicPr/>
          <p:nvPr/>
        </p:nvPicPr>
        <p:blipFill>
          <a:blip r:embed="rId1"/>
          <a:stretch/>
        </p:blipFill>
        <p:spPr>
          <a:xfrm>
            <a:off x="900000" y="1440000"/>
            <a:ext cx="5933880" cy="2055600"/>
          </a:xfrm>
          <a:prstGeom prst="rect">
            <a:avLst/>
          </a:prstGeom>
          <a:ln w="0">
            <a:noFill/>
          </a:ln>
        </p:spPr>
      </p:pic>
      <p:sp>
        <p:nvSpPr>
          <p:cNvPr id="4" name="PlaceHolder 3"/>
          <p:cNvSpPr>
            <a:spLocks noGrp="1"/>
          </p:cNvSpPr>
          <p:nvPr>
            <p:ph type="sldNum" idx="2"/>
          </p:nvPr>
        </p:nvSpPr>
        <p:spPr/>
        <p:txBody>
          <a:bodyPr/>
          <a:p>
            <a:fld id="{EA452276-92E5-42FF-A603-CDB2F8487E94}" type="slidenum">
              <a:t>36</a:t>
            </a:fld>
          </a:p>
        </p:txBody>
      </p:sp>
      <p:sp>
        <p:nvSpPr>
          <p:cNvPr id="5" name="PlaceHolder 4"/>
          <p:cNvSpPr>
            <a:spLocks noGrp="1"/>
          </p:cNvSpPr>
          <p:nvPr>
            <p:ph type="dt" idx="3"/>
          </p:nvPr>
        </p:nvSpPr>
        <p:spPr/>
        <p:txBody>
          <a:bodyPr/>
          <a:p>
            <a:fld id="{06D4B864-797B-483B-A4BB-16981E341B4A}" type="datetime1">
              <a:rPr lang="en-IN"/>
              <a:t>27/12/2024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732"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733" name="" descr=""/>
          <p:cNvPicPr/>
          <p:nvPr/>
        </p:nvPicPr>
        <p:blipFill>
          <a:blip r:embed="rId1"/>
          <a:stretch/>
        </p:blipFill>
        <p:spPr>
          <a:xfrm>
            <a:off x="798480" y="2863800"/>
            <a:ext cx="8505720" cy="1990080"/>
          </a:xfrm>
          <a:prstGeom prst="rect">
            <a:avLst/>
          </a:prstGeom>
          <a:ln w="0">
            <a:noFill/>
          </a:ln>
        </p:spPr>
      </p:pic>
      <p:sp>
        <p:nvSpPr>
          <p:cNvPr id="4" name="PlaceHolder 3"/>
          <p:cNvSpPr>
            <a:spLocks noGrp="1"/>
          </p:cNvSpPr>
          <p:nvPr>
            <p:ph type="sldNum" idx="2"/>
          </p:nvPr>
        </p:nvSpPr>
        <p:spPr/>
        <p:txBody>
          <a:bodyPr/>
          <a:p>
            <a:fld id="{9CABE255-F6F9-4F73-BEDC-B1DA2090E33E}" type="slidenum">
              <a:t>37</a:t>
            </a:fld>
          </a:p>
        </p:txBody>
      </p:sp>
      <p:sp>
        <p:nvSpPr>
          <p:cNvPr id="5" name="PlaceHolder 4"/>
          <p:cNvSpPr>
            <a:spLocks noGrp="1"/>
          </p:cNvSpPr>
          <p:nvPr>
            <p:ph type="dt" idx="3"/>
          </p:nvPr>
        </p:nvSpPr>
        <p:spPr/>
        <p:txBody>
          <a:bodyPr/>
          <a:p>
            <a:fld id="{B7FAA469-D17F-457A-8FD0-D55D1101D81E}" type="datetime1">
              <a:rPr lang="en-IN"/>
              <a:t>27/12/2024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735" name="PlaceHolder 2"/>
          <p:cNvSpPr>
            <a:spLocks noGrp="1"/>
          </p:cNvSpPr>
          <p:nvPr>
            <p:ph/>
          </p:nvPr>
        </p:nvSpPr>
        <p:spPr>
          <a:xfrm>
            <a:off x="325080" y="702360"/>
            <a:ext cx="9353520" cy="4345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736" name="" descr=""/>
          <p:cNvPicPr/>
          <p:nvPr/>
        </p:nvPicPr>
        <p:blipFill>
          <a:blip r:embed="rId1"/>
          <a:stretch/>
        </p:blipFill>
        <p:spPr>
          <a:xfrm>
            <a:off x="957960" y="1717920"/>
            <a:ext cx="5633640" cy="3987360"/>
          </a:xfrm>
          <a:prstGeom prst="rect">
            <a:avLst/>
          </a:prstGeom>
          <a:ln w="0">
            <a:noFill/>
          </a:ln>
        </p:spPr>
      </p:pic>
      <p:sp>
        <p:nvSpPr>
          <p:cNvPr id="4" name="PlaceHolder 3"/>
          <p:cNvSpPr>
            <a:spLocks noGrp="1"/>
          </p:cNvSpPr>
          <p:nvPr>
            <p:ph type="sldNum" idx="2"/>
          </p:nvPr>
        </p:nvSpPr>
        <p:spPr/>
        <p:txBody>
          <a:bodyPr/>
          <a:p>
            <a:fld id="{AE7CA1EC-CB30-47A9-AFCB-E1FCF311CAC0}" type="slidenum">
              <a:t>38</a:t>
            </a:fld>
          </a:p>
        </p:txBody>
      </p:sp>
      <p:sp>
        <p:nvSpPr>
          <p:cNvPr id="5" name="PlaceHolder 4"/>
          <p:cNvSpPr>
            <a:spLocks noGrp="1"/>
          </p:cNvSpPr>
          <p:nvPr>
            <p:ph type="dt" idx="3"/>
          </p:nvPr>
        </p:nvSpPr>
        <p:spPr/>
        <p:txBody>
          <a:bodyPr/>
          <a:p>
            <a:fld id="{6473342A-7533-4F8D-BFBC-7ED41C3DD5AD}" type="datetime1">
              <a:rPr lang="en-IN"/>
              <a:t>27/12/2024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738" name="PlaceHolder 2"/>
          <p:cNvSpPr>
            <a:spLocks noGrp="1"/>
          </p:cNvSpPr>
          <p:nvPr>
            <p:ph/>
          </p:nvPr>
        </p:nvSpPr>
        <p:spPr>
          <a:xfrm>
            <a:off x="325080" y="702360"/>
            <a:ext cx="9353520" cy="4345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739" name="" descr=""/>
          <p:cNvPicPr/>
          <p:nvPr/>
        </p:nvPicPr>
        <p:blipFill>
          <a:blip r:embed="rId1"/>
          <a:stretch/>
        </p:blipFill>
        <p:spPr>
          <a:xfrm>
            <a:off x="737640" y="1790280"/>
            <a:ext cx="8627400" cy="2104200"/>
          </a:xfrm>
          <a:prstGeom prst="rect">
            <a:avLst/>
          </a:prstGeom>
          <a:ln w="0">
            <a:noFill/>
          </a:ln>
        </p:spPr>
      </p:pic>
      <p:sp>
        <p:nvSpPr>
          <p:cNvPr id="4" name="PlaceHolder 3"/>
          <p:cNvSpPr>
            <a:spLocks noGrp="1"/>
          </p:cNvSpPr>
          <p:nvPr>
            <p:ph type="sldNum" idx="2"/>
          </p:nvPr>
        </p:nvSpPr>
        <p:spPr/>
        <p:txBody>
          <a:bodyPr/>
          <a:p>
            <a:fld id="{51A322CA-9DA7-4D3B-A485-FBD5240218F7}" type="slidenum">
              <a:t>39</a:t>
            </a:fld>
          </a:p>
        </p:txBody>
      </p:sp>
      <p:sp>
        <p:nvSpPr>
          <p:cNvPr id="5" name="PlaceHolder 4"/>
          <p:cNvSpPr>
            <a:spLocks noGrp="1"/>
          </p:cNvSpPr>
          <p:nvPr>
            <p:ph type="dt" idx="3"/>
          </p:nvPr>
        </p:nvSpPr>
        <p:spPr/>
        <p:txBody>
          <a:bodyPr/>
          <a:p>
            <a:fld id="{3CB81E6B-CDAD-4EBC-B20E-4C519CB712DD}" type="datetime1">
              <a:rPr lang="en-IN"/>
              <a:t>27/12/2024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651"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652" name="" descr=""/>
          <p:cNvPicPr/>
          <p:nvPr/>
        </p:nvPicPr>
        <p:blipFill>
          <a:blip r:embed="rId1"/>
          <a:stretch/>
        </p:blipFill>
        <p:spPr>
          <a:xfrm>
            <a:off x="1165680" y="244080"/>
            <a:ext cx="6927840" cy="4969440"/>
          </a:xfrm>
          <a:prstGeom prst="rect">
            <a:avLst/>
          </a:prstGeom>
          <a:ln w="18000">
            <a:noFill/>
          </a:ln>
        </p:spPr>
      </p:pic>
      <p:sp>
        <p:nvSpPr>
          <p:cNvPr id="4" name="PlaceHolder 3"/>
          <p:cNvSpPr>
            <a:spLocks noGrp="1"/>
          </p:cNvSpPr>
          <p:nvPr>
            <p:ph type="sldNum" idx="2"/>
          </p:nvPr>
        </p:nvSpPr>
        <p:spPr/>
        <p:txBody>
          <a:bodyPr/>
          <a:p>
            <a:fld id="{0671BE1B-08EF-4802-A7B7-B91FFFB315A3}" type="slidenum">
              <a:t>4</a:t>
            </a:fld>
          </a:p>
        </p:txBody>
      </p:sp>
      <p:sp>
        <p:nvSpPr>
          <p:cNvPr id="5" name="PlaceHolder 4"/>
          <p:cNvSpPr>
            <a:spLocks noGrp="1"/>
          </p:cNvSpPr>
          <p:nvPr>
            <p:ph type="dt" idx="3"/>
          </p:nvPr>
        </p:nvSpPr>
        <p:spPr/>
        <p:txBody>
          <a:bodyPr/>
          <a:p>
            <a:fld id="{C6EE12F6-DFD4-44B0-9FC9-4C4ACCACAEE4}" type="datetime1">
              <a:rPr lang="en-IN"/>
              <a:t>27/12/2024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741" name="PlaceHolder 2"/>
          <p:cNvSpPr>
            <a:spLocks noGrp="1"/>
          </p:cNvSpPr>
          <p:nvPr>
            <p:ph/>
          </p:nvPr>
        </p:nvSpPr>
        <p:spPr>
          <a:xfrm>
            <a:off x="282960" y="709560"/>
            <a:ext cx="9353520" cy="431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742" name="" descr=""/>
          <p:cNvPicPr/>
          <p:nvPr/>
        </p:nvPicPr>
        <p:blipFill>
          <a:blip r:embed="rId1"/>
          <a:stretch/>
        </p:blipFill>
        <p:spPr>
          <a:xfrm>
            <a:off x="705960" y="2441160"/>
            <a:ext cx="5875200" cy="1362960"/>
          </a:xfrm>
          <a:prstGeom prst="rect">
            <a:avLst/>
          </a:prstGeom>
          <a:ln w="0">
            <a:noFill/>
          </a:ln>
        </p:spPr>
      </p:pic>
      <p:sp>
        <p:nvSpPr>
          <p:cNvPr id="4" name="PlaceHolder 3"/>
          <p:cNvSpPr>
            <a:spLocks noGrp="1"/>
          </p:cNvSpPr>
          <p:nvPr>
            <p:ph type="sldNum" idx="2"/>
          </p:nvPr>
        </p:nvSpPr>
        <p:spPr/>
        <p:txBody>
          <a:bodyPr/>
          <a:p>
            <a:fld id="{F3C8AE96-58D4-4127-BAF3-527A5E6A4593}" type="slidenum">
              <a:t>40</a:t>
            </a:fld>
          </a:p>
        </p:txBody>
      </p:sp>
      <p:sp>
        <p:nvSpPr>
          <p:cNvPr id="5" name="PlaceHolder 4"/>
          <p:cNvSpPr>
            <a:spLocks noGrp="1"/>
          </p:cNvSpPr>
          <p:nvPr>
            <p:ph type="dt" idx="3"/>
          </p:nvPr>
        </p:nvSpPr>
        <p:spPr/>
        <p:txBody>
          <a:bodyPr/>
          <a:p>
            <a:fld id="{F05FB7CA-46B5-4765-9DDB-F44BDA802BD8}" type="datetime1">
              <a:rPr lang="en-IN"/>
              <a:t>27/12/2024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744" name="PlaceHolder 2"/>
          <p:cNvSpPr>
            <a:spLocks noGrp="1"/>
          </p:cNvSpPr>
          <p:nvPr>
            <p:ph/>
          </p:nvPr>
        </p:nvSpPr>
        <p:spPr>
          <a:xfrm>
            <a:off x="282960" y="709560"/>
            <a:ext cx="9353520" cy="4317840"/>
          </a:xfrm>
          <a:prstGeom prst="rect">
            <a:avLst/>
          </a:prstGeom>
          <a:noFill/>
          <a:ln w="0">
            <a:noFill/>
          </a:ln>
        </p:spPr>
        <p:txBody>
          <a:bodyPr lIns="0" rIns="0" tIns="0" bIns="0" anchor="t">
            <a:noAutofit/>
          </a:bodyPr>
          <a:p>
            <a:endParaRPr b="0" lang="en-IN" sz="3200" spc="-1" strike="noStrike">
              <a:latin typeface="Arial"/>
            </a:endParaRPr>
          </a:p>
        </p:txBody>
      </p:sp>
      <p:pic>
        <p:nvPicPr>
          <p:cNvPr id="745" name="" descr=""/>
          <p:cNvPicPr/>
          <p:nvPr/>
        </p:nvPicPr>
        <p:blipFill>
          <a:blip r:embed="rId1"/>
          <a:stretch/>
        </p:blipFill>
        <p:spPr>
          <a:xfrm>
            <a:off x="1017000" y="730800"/>
            <a:ext cx="7705440" cy="4055040"/>
          </a:xfrm>
          <a:prstGeom prst="rect">
            <a:avLst/>
          </a:prstGeom>
          <a:ln w="0">
            <a:noFill/>
          </a:ln>
        </p:spPr>
      </p:pic>
      <p:sp>
        <p:nvSpPr>
          <p:cNvPr id="4" name="PlaceHolder 3"/>
          <p:cNvSpPr>
            <a:spLocks noGrp="1"/>
          </p:cNvSpPr>
          <p:nvPr>
            <p:ph type="sldNum" idx="2"/>
          </p:nvPr>
        </p:nvSpPr>
        <p:spPr/>
        <p:txBody>
          <a:bodyPr/>
          <a:p>
            <a:fld id="{1E4B18CB-2951-4397-951C-5F25BAD01A58}" type="slidenum">
              <a:t>41</a:t>
            </a:fld>
          </a:p>
        </p:txBody>
      </p:sp>
      <p:sp>
        <p:nvSpPr>
          <p:cNvPr id="5" name="PlaceHolder 4"/>
          <p:cNvSpPr>
            <a:spLocks noGrp="1"/>
          </p:cNvSpPr>
          <p:nvPr>
            <p:ph type="dt" idx="3"/>
          </p:nvPr>
        </p:nvSpPr>
        <p:spPr/>
        <p:txBody>
          <a:bodyPr/>
          <a:p>
            <a:fld id="{3EEA6996-92BA-431C-A8F2-0A7B1D09CD2F}" type="datetime1">
              <a:rPr lang="en-IN"/>
              <a:t>27/12/2024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747"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2477E730-255C-4600-817C-0E9793602C5D}" type="slidenum">
              <a:t>42</a:t>
            </a:fld>
          </a:p>
        </p:txBody>
      </p:sp>
      <p:sp>
        <p:nvSpPr>
          <p:cNvPr id="5" name="PlaceHolder 4"/>
          <p:cNvSpPr>
            <a:spLocks noGrp="1"/>
          </p:cNvSpPr>
          <p:nvPr>
            <p:ph type="dt" idx="3"/>
          </p:nvPr>
        </p:nvSpPr>
        <p:spPr/>
        <p:txBody>
          <a:bodyPr/>
          <a:p>
            <a:fld id="{A9EEABE0-0FC3-467D-8980-8F97DD223E4C}" type="datetime1">
              <a:rPr lang="en-IN"/>
              <a:t>27/12/2024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749" name="PlaceHolder 2"/>
          <p:cNvSpPr>
            <a:spLocks noGrp="1"/>
          </p:cNvSpPr>
          <p:nvPr>
            <p:ph/>
          </p:nvPr>
        </p:nvSpPr>
        <p:spPr>
          <a:xfrm>
            <a:off x="318240" y="726840"/>
            <a:ext cx="9353520" cy="4272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750" name="" descr=""/>
          <p:cNvPicPr/>
          <p:nvPr/>
        </p:nvPicPr>
        <p:blipFill>
          <a:blip r:embed="rId1"/>
          <a:stretch/>
        </p:blipFill>
        <p:spPr>
          <a:xfrm>
            <a:off x="489240" y="511920"/>
            <a:ext cx="5036040" cy="1436400"/>
          </a:xfrm>
          <a:prstGeom prst="rect">
            <a:avLst/>
          </a:prstGeom>
          <a:ln w="0">
            <a:noFill/>
          </a:ln>
        </p:spPr>
      </p:pic>
      <p:sp>
        <p:nvSpPr>
          <p:cNvPr id="4" name="PlaceHolder 3"/>
          <p:cNvSpPr>
            <a:spLocks noGrp="1"/>
          </p:cNvSpPr>
          <p:nvPr>
            <p:ph type="sldNum" idx="2"/>
          </p:nvPr>
        </p:nvSpPr>
        <p:spPr/>
        <p:txBody>
          <a:bodyPr/>
          <a:p>
            <a:fld id="{92F71249-0857-4718-A18C-EF4E3DEC709F}" type="slidenum">
              <a:t>43</a:t>
            </a:fld>
          </a:p>
        </p:txBody>
      </p:sp>
      <p:sp>
        <p:nvSpPr>
          <p:cNvPr id="5" name="PlaceHolder 4"/>
          <p:cNvSpPr>
            <a:spLocks noGrp="1"/>
          </p:cNvSpPr>
          <p:nvPr>
            <p:ph type="dt" idx="3"/>
          </p:nvPr>
        </p:nvSpPr>
        <p:spPr/>
        <p:txBody>
          <a:bodyPr/>
          <a:p>
            <a:fld id="{11B89FDF-6F2B-4BFF-B0AC-A71037A48DCA}" type="datetime1">
              <a:rPr lang="en-IN"/>
              <a:t>27/12/2024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752" name="PlaceHolder 2"/>
          <p:cNvSpPr>
            <a:spLocks noGrp="1"/>
          </p:cNvSpPr>
          <p:nvPr>
            <p:ph/>
          </p:nvPr>
        </p:nvSpPr>
        <p:spPr>
          <a:xfrm>
            <a:off x="318240" y="726840"/>
            <a:ext cx="9353520" cy="4272120"/>
          </a:xfrm>
          <a:prstGeom prst="rect">
            <a:avLst/>
          </a:prstGeom>
          <a:noFill/>
          <a:ln w="0">
            <a:noFill/>
          </a:ln>
        </p:spPr>
        <p:txBody>
          <a:bodyPr lIns="0" rIns="0" tIns="0" bIns="0" anchor="t">
            <a:noAutofit/>
          </a:bodyPr>
          <a:p>
            <a:endParaRPr b="0" lang="en-IN" sz="3200" spc="-1" strike="noStrike">
              <a:latin typeface="Arial"/>
            </a:endParaRPr>
          </a:p>
        </p:txBody>
      </p:sp>
      <p:pic>
        <p:nvPicPr>
          <p:cNvPr id="753" name="" descr=""/>
          <p:cNvPicPr/>
          <p:nvPr/>
        </p:nvPicPr>
        <p:blipFill>
          <a:blip r:embed="rId1"/>
          <a:stretch/>
        </p:blipFill>
        <p:spPr>
          <a:xfrm>
            <a:off x="717480" y="766440"/>
            <a:ext cx="7590960" cy="4207680"/>
          </a:xfrm>
          <a:prstGeom prst="rect">
            <a:avLst/>
          </a:prstGeom>
          <a:ln w="0">
            <a:noFill/>
          </a:ln>
        </p:spPr>
      </p:pic>
      <p:sp>
        <p:nvSpPr>
          <p:cNvPr id="4" name="PlaceHolder 3"/>
          <p:cNvSpPr>
            <a:spLocks noGrp="1"/>
          </p:cNvSpPr>
          <p:nvPr>
            <p:ph type="sldNum" idx="2"/>
          </p:nvPr>
        </p:nvSpPr>
        <p:spPr/>
        <p:txBody>
          <a:bodyPr/>
          <a:p>
            <a:fld id="{1542DDEE-6BEA-4A35-858C-C26BD4E4E0DF}" type="slidenum">
              <a:t>44</a:t>
            </a:fld>
          </a:p>
        </p:txBody>
      </p:sp>
      <p:sp>
        <p:nvSpPr>
          <p:cNvPr id="5" name="PlaceHolder 4"/>
          <p:cNvSpPr>
            <a:spLocks noGrp="1"/>
          </p:cNvSpPr>
          <p:nvPr>
            <p:ph type="dt" idx="3"/>
          </p:nvPr>
        </p:nvSpPr>
        <p:spPr/>
        <p:txBody>
          <a:bodyPr/>
          <a:p>
            <a:fld id="{4669D0B4-45DA-47E8-9F5A-9401A20C4988}" type="datetime1">
              <a:rPr lang="en-IN"/>
              <a:t>27/12/2024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title"/>
          </p:nvPr>
        </p:nvSpPr>
        <p:spPr>
          <a:xfrm>
            <a:off x="360000" y="-48960"/>
            <a:ext cx="9353520" cy="92988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755"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326A2354-063E-4C34-B071-5E15C20F1735}" type="slidenum">
              <a:t>45</a:t>
            </a:fld>
          </a:p>
        </p:txBody>
      </p:sp>
      <p:sp>
        <p:nvSpPr>
          <p:cNvPr id="5" name="PlaceHolder 4"/>
          <p:cNvSpPr>
            <a:spLocks noGrp="1"/>
          </p:cNvSpPr>
          <p:nvPr>
            <p:ph type="dt" idx="3"/>
          </p:nvPr>
        </p:nvSpPr>
        <p:spPr/>
        <p:txBody>
          <a:bodyPr/>
          <a:p>
            <a:fld id="{82EEAB67-D1D2-4FAF-8F11-5C66B17F82EE}" type="datetime1">
              <a:rPr lang="en-IN"/>
              <a:t>27/12/2024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757" name="PlaceHolder 2"/>
          <p:cNvSpPr>
            <a:spLocks noGrp="1"/>
          </p:cNvSpPr>
          <p:nvPr>
            <p:ph/>
          </p:nvPr>
        </p:nvSpPr>
        <p:spPr>
          <a:xfrm>
            <a:off x="206280" y="77256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9FEE039F-7C19-419D-BF5D-370D1CA2BE00}" type="slidenum">
              <a:t>46</a:t>
            </a:fld>
          </a:p>
        </p:txBody>
      </p:sp>
      <p:sp>
        <p:nvSpPr>
          <p:cNvPr id="5" name="PlaceHolder 4"/>
          <p:cNvSpPr>
            <a:spLocks noGrp="1"/>
          </p:cNvSpPr>
          <p:nvPr>
            <p:ph type="dt" idx="3"/>
          </p:nvPr>
        </p:nvSpPr>
        <p:spPr/>
        <p:txBody>
          <a:bodyPr/>
          <a:p>
            <a:fld id="{7FEDCD60-B7A2-4164-9143-CA912A40E0AB}" type="datetime1">
              <a:rPr lang="en-IN"/>
              <a:t>27/12/2024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759" name="PlaceHolder 2"/>
          <p:cNvSpPr>
            <a:spLocks noGrp="1"/>
          </p:cNvSpPr>
          <p:nvPr>
            <p:ph/>
          </p:nvPr>
        </p:nvSpPr>
        <p:spPr>
          <a:xfrm>
            <a:off x="206280" y="77256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760" name="" descr=""/>
          <p:cNvPicPr/>
          <p:nvPr/>
        </p:nvPicPr>
        <p:blipFill>
          <a:blip r:embed="rId1"/>
          <a:stretch/>
        </p:blipFill>
        <p:spPr>
          <a:xfrm>
            <a:off x="445320" y="921240"/>
            <a:ext cx="3386520" cy="2589120"/>
          </a:xfrm>
          <a:prstGeom prst="rect">
            <a:avLst/>
          </a:prstGeom>
          <a:ln w="0">
            <a:noFill/>
          </a:ln>
        </p:spPr>
      </p:pic>
      <p:pic>
        <p:nvPicPr>
          <p:cNvPr id="761" name="" descr=""/>
          <p:cNvPicPr/>
          <p:nvPr/>
        </p:nvPicPr>
        <p:blipFill>
          <a:blip r:embed="rId2"/>
          <a:stretch/>
        </p:blipFill>
        <p:spPr>
          <a:xfrm>
            <a:off x="3749040" y="713160"/>
            <a:ext cx="6418080" cy="4335120"/>
          </a:xfrm>
          <a:prstGeom prst="rect">
            <a:avLst/>
          </a:prstGeom>
          <a:ln w="0">
            <a:noFill/>
          </a:ln>
        </p:spPr>
      </p:pic>
      <p:sp>
        <p:nvSpPr>
          <p:cNvPr id="4" name="PlaceHolder 3"/>
          <p:cNvSpPr>
            <a:spLocks noGrp="1"/>
          </p:cNvSpPr>
          <p:nvPr>
            <p:ph type="sldNum" idx="2"/>
          </p:nvPr>
        </p:nvSpPr>
        <p:spPr/>
        <p:txBody>
          <a:bodyPr/>
          <a:p>
            <a:fld id="{E60F4A4A-E1DE-47F0-BDB7-F47C11D94526}" type="slidenum">
              <a:t>47</a:t>
            </a:fld>
          </a:p>
        </p:txBody>
      </p:sp>
      <p:sp>
        <p:nvSpPr>
          <p:cNvPr id="5" name="PlaceHolder 4"/>
          <p:cNvSpPr>
            <a:spLocks noGrp="1"/>
          </p:cNvSpPr>
          <p:nvPr>
            <p:ph type="dt" idx="3"/>
          </p:nvPr>
        </p:nvSpPr>
        <p:spPr/>
        <p:txBody>
          <a:bodyPr/>
          <a:p>
            <a:fld id="{145A95F9-9A00-40B1-A659-85DFF72B1DF8}" type="datetime1">
              <a:rPr lang="en-IN"/>
              <a:t>27/12/2024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763" name="PlaceHolder 2"/>
          <p:cNvSpPr>
            <a:spLocks noGrp="1"/>
          </p:cNvSpPr>
          <p:nvPr>
            <p:ph/>
          </p:nvPr>
        </p:nvSpPr>
        <p:spPr>
          <a:xfrm>
            <a:off x="206280" y="77256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F7F6BEF6-F2D9-4083-A8F3-556DD54B153F}" type="slidenum">
              <a:t>48</a:t>
            </a:fld>
          </a:p>
        </p:txBody>
      </p:sp>
      <p:sp>
        <p:nvSpPr>
          <p:cNvPr id="5" name="PlaceHolder 4"/>
          <p:cNvSpPr>
            <a:spLocks noGrp="1"/>
          </p:cNvSpPr>
          <p:nvPr>
            <p:ph type="dt" idx="3"/>
          </p:nvPr>
        </p:nvSpPr>
        <p:spPr/>
        <p:txBody>
          <a:bodyPr/>
          <a:p>
            <a:fld id="{B30B28A9-2C38-4F1E-91C0-4DDB3603D8FB}" type="datetime1">
              <a:rPr lang="en-IN"/>
              <a:t>27/12/2024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765" name="PlaceHolder 2"/>
          <p:cNvSpPr>
            <a:spLocks noGrp="1"/>
          </p:cNvSpPr>
          <p:nvPr>
            <p:ph/>
          </p:nvPr>
        </p:nvSpPr>
        <p:spPr>
          <a:xfrm>
            <a:off x="206280" y="77256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766" name="" descr=""/>
          <p:cNvPicPr/>
          <p:nvPr/>
        </p:nvPicPr>
        <p:blipFill>
          <a:blip r:embed="rId1"/>
          <a:stretch/>
        </p:blipFill>
        <p:spPr>
          <a:xfrm>
            <a:off x="2175120" y="1299960"/>
            <a:ext cx="5304960" cy="1113480"/>
          </a:xfrm>
          <a:prstGeom prst="rect">
            <a:avLst/>
          </a:prstGeom>
          <a:ln w="0">
            <a:noFill/>
          </a:ln>
        </p:spPr>
      </p:pic>
      <p:pic>
        <p:nvPicPr>
          <p:cNvPr id="767" name="" descr=""/>
          <p:cNvPicPr/>
          <p:nvPr/>
        </p:nvPicPr>
        <p:blipFill>
          <a:blip r:embed="rId2"/>
          <a:stretch/>
        </p:blipFill>
        <p:spPr>
          <a:xfrm>
            <a:off x="2676240" y="3946320"/>
            <a:ext cx="5099040" cy="1189800"/>
          </a:xfrm>
          <a:prstGeom prst="rect">
            <a:avLst/>
          </a:prstGeom>
          <a:ln w="0">
            <a:noFill/>
          </a:ln>
        </p:spPr>
      </p:pic>
      <p:pic>
        <p:nvPicPr>
          <p:cNvPr id="768" name="" descr=""/>
          <p:cNvPicPr/>
          <p:nvPr/>
        </p:nvPicPr>
        <p:blipFill>
          <a:blip r:embed="rId3"/>
          <a:stretch/>
        </p:blipFill>
        <p:spPr>
          <a:xfrm>
            <a:off x="2445120" y="2851560"/>
            <a:ext cx="5114520" cy="946080"/>
          </a:xfrm>
          <a:prstGeom prst="rect">
            <a:avLst/>
          </a:prstGeom>
          <a:ln w="0">
            <a:noFill/>
          </a:ln>
        </p:spPr>
      </p:pic>
      <p:sp>
        <p:nvSpPr>
          <p:cNvPr id="4" name="PlaceHolder 3"/>
          <p:cNvSpPr>
            <a:spLocks noGrp="1"/>
          </p:cNvSpPr>
          <p:nvPr>
            <p:ph type="sldNum" idx="2"/>
          </p:nvPr>
        </p:nvSpPr>
        <p:spPr/>
        <p:txBody>
          <a:bodyPr/>
          <a:p>
            <a:fld id="{A311FF3C-54A4-4D88-932A-83B231BF43F0}" type="slidenum">
              <a:t>49</a:t>
            </a:fld>
          </a:p>
        </p:txBody>
      </p:sp>
      <p:sp>
        <p:nvSpPr>
          <p:cNvPr id="5" name="PlaceHolder 4"/>
          <p:cNvSpPr>
            <a:spLocks noGrp="1"/>
          </p:cNvSpPr>
          <p:nvPr>
            <p:ph type="dt" idx="3"/>
          </p:nvPr>
        </p:nvSpPr>
        <p:spPr/>
        <p:txBody>
          <a:bodyPr/>
          <a:p>
            <a:fld id="{FD47A207-93D9-45C5-837C-A5753CBA9368}" type="datetime1">
              <a:rPr lang="en-IN"/>
              <a:t>27/12/2024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654"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632C54F0-E581-4F9F-B705-E77FF322EAF1}" type="slidenum">
              <a:t>5</a:t>
            </a:fld>
          </a:p>
        </p:txBody>
      </p:sp>
      <p:sp>
        <p:nvSpPr>
          <p:cNvPr id="5" name="PlaceHolder 4"/>
          <p:cNvSpPr>
            <a:spLocks noGrp="1"/>
          </p:cNvSpPr>
          <p:nvPr>
            <p:ph type="dt" idx="3"/>
          </p:nvPr>
        </p:nvSpPr>
        <p:spPr/>
        <p:txBody>
          <a:bodyPr/>
          <a:p>
            <a:fld id="{AC0DE505-B69E-447E-9B34-466547D0844A}" type="datetime1">
              <a:rPr lang="en-IN"/>
              <a:t>27/12/2024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77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771" name="" descr=""/>
          <p:cNvPicPr/>
          <p:nvPr/>
        </p:nvPicPr>
        <p:blipFill>
          <a:blip r:embed="rId1"/>
          <a:stretch/>
        </p:blipFill>
        <p:spPr>
          <a:xfrm>
            <a:off x="660600" y="2507760"/>
            <a:ext cx="3133080" cy="374400"/>
          </a:xfrm>
          <a:prstGeom prst="rect">
            <a:avLst/>
          </a:prstGeom>
          <a:ln w="0">
            <a:noFill/>
          </a:ln>
        </p:spPr>
      </p:pic>
      <p:pic>
        <p:nvPicPr>
          <p:cNvPr id="772" name="" descr=""/>
          <p:cNvPicPr/>
          <p:nvPr/>
        </p:nvPicPr>
        <p:blipFill>
          <a:blip r:embed="rId2"/>
          <a:stretch/>
        </p:blipFill>
        <p:spPr>
          <a:xfrm>
            <a:off x="837360" y="3624480"/>
            <a:ext cx="2637720" cy="351360"/>
          </a:xfrm>
          <a:prstGeom prst="rect">
            <a:avLst/>
          </a:prstGeom>
          <a:ln w="0">
            <a:noFill/>
          </a:ln>
        </p:spPr>
      </p:pic>
      <p:pic>
        <p:nvPicPr>
          <p:cNvPr id="773" name="" descr=""/>
          <p:cNvPicPr/>
          <p:nvPr/>
        </p:nvPicPr>
        <p:blipFill>
          <a:blip r:embed="rId3"/>
          <a:stretch/>
        </p:blipFill>
        <p:spPr>
          <a:xfrm>
            <a:off x="787680" y="4477680"/>
            <a:ext cx="5083920" cy="313560"/>
          </a:xfrm>
          <a:prstGeom prst="rect">
            <a:avLst/>
          </a:prstGeom>
          <a:ln w="0">
            <a:noFill/>
          </a:ln>
        </p:spPr>
      </p:pic>
      <p:sp>
        <p:nvSpPr>
          <p:cNvPr id="4" name="PlaceHolder 3"/>
          <p:cNvSpPr>
            <a:spLocks noGrp="1"/>
          </p:cNvSpPr>
          <p:nvPr>
            <p:ph type="sldNum" idx="2"/>
          </p:nvPr>
        </p:nvSpPr>
        <p:spPr/>
        <p:txBody>
          <a:bodyPr/>
          <a:p>
            <a:fld id="{55CA2E25-DCC7-4643-B00F-C11D81D0524E}" type="slidenum">
              <a:t>50</a:t>
            </a:fld>
          </a:p>
        </p:txBody>
      </p:sp>
      <p:sp>
        <p:nvSpPr>
          <p:cNvPr id="5" name="PlaceHolder 4"/>
          <p:cNvSpPr>
            <a:spLocks noGrp="1"/>
          </p:cNvSpPr>
          <p:nvPr>
            <p:ph type="dt" idx="3"/>
          </p:nvPr>
        </p:nvSpPr>
        <p:spPr/>
        <p:txBody>
          <a:bodyPr/>
          <a:p>
            <a:fld id="{D71B3B84-9B38-4015-B906-585124FF76CB}" type="datetime1">
              <a:rPr lang="en-IN"/>
              <a:t>27/12/2024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775"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776" name="" descr=""/>
          <p:cNvPicPr/>
          <p:nvPr/>
        </p:nvPicPr>
        <p:blipFill>
          <a:blip r:embed="rId1"/>
          <a:stretch/>
        </p:blipFill>
        <p:spPr>
          <a:xfrm>
            <a:off x="732240" y="1773360"/>
            <a:ext cx="5716440" cy="389520"/>
          </a:xfrm>
          <a:prstGeom prst="rect">
            <a:avLst/>
          </a:prstGeom>
          <a:ln w="0">
            <a:noFill/>
          </a:ln>
        </p:spPr>
      </p:pic>
      <p:sp>
        <p:nvSpPr>
          <p:cNvPr id="4" name="PlaceHolder 3"/>
          <p:cNvSpPr>
            <a:spLocks noGrp="1"/>
          </p:cNvSpPr>
          <p:nvPr>
            <p:ph type="sldNum" idx="2"/>
          </p:nvPr>
        </p:nvSpPr>
        <p:spPr/>
        <p:txBody>
          <a:bodyPr/>
          <a:p>
            <a:fld id="{AA68E524-3AB3-4EAA-8EA8-18A311DDBFB0}" type="slidenum">
              <a:t>51</a:t>
            </a:fld>
          </a:p>
        </p:txBody>
      </p:sp>
      <p:sp>
        <p:nvSpPr>
          <p:cNvPr id="5" name="PlaceHolder 4"/>
          <p:cNvSpPr>
            <a:spLocks noGrp="1"/>
          </p:cNvSpPr>
          <p:nvPr>
            <p:ph type="dt" idx="3"/>
          </p:nvPr>
        </p:nvSpPr>
        <p:spPr/>
        <p:txBody>
          <a:bodyPr/>
          <a:p>
            <a:fld id="{E9F2F70A-65F7-47BB-BF79-EA0DCEE7DCE1}" type="datetime1">
              <a:rPr lang="en-IN"/>
              <a:t>27/12/2024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title"/>
          </p:nvPr>
        </p:nvSpPr>
        <p:spPr>
          <a:xfrm>
            <a:off x="360000" y="106200"/>
            <a:ext cx="9353520" cy="619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778" name=""/>
          <p:cNvSpPr/>
          <p:nvPr/>
        </p:nvSpPr>
        <p:spPr>
          <a:xfrm>
            <a:off x="-39960" y="900000"/>
            <a:ext cx="10182960" cy="236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A0B1834A-5413-48DA-9435-84748C980873}" type="slidenum">
              <a:t>52</a:t>
            </a:fld>
          </a:p>
        </p:txBody>
      </p:sp>
      <p:sp>
        <p:nvSpPr>
          <p:cNvPr id="4" name="PlaceHolder 3"/>
          <p:cNvSpPr>
            <a:spLocks noGrp="1"/>
          </p:cNvSpPr>
          <p:nvPr>
            <p:ph type="dt" idx="9"/>
          </p:nvPr>
        </p:nvSpPr>
        <p:spPr/>
        <p:txBody>
          <a:bodyPr/>
          <a:p>
            <a:fld id="{1A02E095-639C-42AB-BF1F-1164089BABDB}" type="datetime1">
              <a:rPr lang="en-IN"/>
              <a:t>27/12/2024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360000" y="106200"/>
            <a:ext cx="9353520" cy="619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780" name=""/>
          <p:cNvSpPr/>
          <p:nvPr/>
        </p:nvSpPr>
        <p:spPr>
          <a:xfrm>
            <a:off x="180000" y="731160"/>
            <a:ext cx="9714240" cy="4303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DB92B26B-CEBA-432F-A0D5-8618BAF3CBE7}" type="slidenum">
              <a:t>53</a:t>
            </a:fld>
          </a:p>
        </p:txBody>
      </p:sp>
      <p:sp>
        <p:nvSpPr>
          <p:cNvPr id="4" name="PlaceHolder 3"/>
          <p:cNvSpPr>
            <a:spLocks noGrp="1"/>
          </p:cNvSpPr>
          <p:nvPr>
            <p:ph type="dt" idx="9"/>
          </p:nvPr>
        </p:nvSpPr>
        <p:spPr/>
        <p:txBody>
          <a:bodyPr/>
          <a:p>
            <a:fld id="{C5EB184A-2963-45C1-8AEF-42AB9CEB310E}" type="datetime1">
              <a:rPr lang="en-IN"/>
              <a:t>27/12/2024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title"/>
          </p:nvPr>
        </p:nvSpPr>
        <p:spPr>
          <a:xfrm>
            <a:off x="360000" y="106200"/>
            <a:ext cx="9353520" cy="619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782" name=""/>
          <p:cNvSpPr/>
          <p:nvPr/>
        </p:nvSpPr>
        <p:spPr>
          <a:xfrm>
            <a:off x="-73440" y="900000"/>
            <a:ext cx="10250280" cy="236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F0E640C4-6039-4756-8705-F8C5286AC872}" type="slidenum">
              <a:t>54</a:t>
            </a:fld>
          </a:p>
        </p:txBody>
      </p:sp>
      <p:sp>
        <p:nvSpPr>
          <p:cNvPr id="4" name="PlaceHolder 3"/>
          <p:cNvSpPr>
            <a:spLocks noGrp="1"/>
          </p:cNvSpPr>
          <p:nvPr>
            <p:ph type="dt" idx="9"/>
          </p:nvPr>
        </p:nvSpPr>
        <p:spPr/>
        <p:txBody>
          <a:bodyPr/>
          <a:p>
            <a:fld id="{A4A9EA35-6008-4C0D-BE78-53C957882A15}" type="datetime1">
              <a:rPr lang="en-IN"/>
              <a:t>27/12/2024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360000" y="106200"/>
            <a:ext cx="9353520" cy="619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784" name=""/>
          <p:cNvSpPr/>
          <p:nvPr/>
        </p:nvSpPr>
        <p:spPr>
          <a:xfrm>
            <a:off x="-73440" y="1989720"/>
            <a:ext cx="1025028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CEBDD611-EFF5-46C1-83B6-B65D7CFC32DA}" type="slidenum">
              <a:t>55</a:t>
            </a:fld>
          </a:p>
        </p:txBody>
      </p:sp>
      <p:sp>
        <p:nvSpPr>
          <p:cNvPr id="4" name="PlaceHolder 3"/>
          <p:cNvSpPr>
            <a:spLocks noGrp="1"/>
          </p:cNvSpPr>
          <p:nvPr>
            <p:ph type="dt" idx="9"/>
          </p:nvPr>
        </p:nvSpPr>
        <p:spPr/>
        <p:txBody>
          <a:bodyPr/>
          <a:p>
            <a:fld id="{149E5134-A142-4C82-9254-AA75B0C2FB86}" type="datetime1">
              <a:rPr lang="en-IN"/>
              <a:t>27/12/2024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360000" y="106200"/>
            <a:ext cx="9353520" cy="619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786" name="" descr=""/>
          <p:cNvPicPr/>
          <p:nvPr/>
        </p:nvPicPr>
        <p:blipFill>
          <a:blip r:embed="rId1"/>
          <a:stretch/>
        </p:blipFill>
        <p:spPr>
          <a:xfrm>
            <a:off x="1260000" y="1080000"/>
            <a:ext cx="7172280" cy="3575520"/>
          </a:xfrm>
          <a:prstGeom prst="rect">
            <a:avLst/>
          </a:prstGeom>
          <a:ln w="0">
            <a:noFill/>
          </a:ln>
        </p:spPr>
      </p:pic>
      <p:sp>
        <p:nvSpPr>
          <p:cNvPr id="3" name="PlaceHolder 2"/>
          <p:cNvSpPr>
            <a:spLocks noGrp="1"/>
          </p:cNvSpPr>
          <p:nvPr>
            <p:ph type="sldNum" idx="8"/>
          </p:nvPr>
        </p:nvSpPr>
        <p:spPr/>
        <p:txBody>
          <a:bodyPr/>
          <a:p>
            <a:fld id="{B9CFB060-2F92-45A3-9619-0C664E364F5F}" type="slidenum">
              <a:t>56</a:t>
            </a:fld>
          </a:p>
        </p:txBody>
      </p:sp>
      <p:sp>
        <p:nvSpPr>
          <p:cNvPr id="4" name="PlaceHolder 3"/>
          <p:cNvSpPr>
            <a:spLocks noGrp="1"/>
          </p:cNvSpPr>
          <p:nvPr>
            <p:ph type="dt" idx="9"/>
          </p:nvPr>
        </p:nvSpPr>
        <p:spPr/>
        <p:txBody>
          <a:bodyPr/>
          <a:p>
            <a:fld id="{DAE9EAC5-6BB9-4C0F-8598-85112E159F22}" type="datetime1">
              <a:rPr lang="en-IN"/>
              <a:t>27/12/2024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title"/>
          </p:nvPr>
        </p:nvSpPr>
        <p:spPr>
          <a:xfrm>
            <a:off x="360000" y="106200"/>
            <a:ext cx="9353520" cy="619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788" name=""/>
          <p:cNvSpPr/>
          <p:nvPr/>
        </p:nvSpPr>
        <p:spPr>
          <a:xfrm>
            <a:off x="0" y="1080000"/>
            <a:ext cx="993024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7152DF8B-B75E-479C-9ED4-55A0B3A71CBC}" type="slidenum">
              <a:t>57</a:t>
            </a:fld>
          </a:p>
        </p:txBody>
      </p:sp>
      <p:sp>
        <p:nvSpPr>
          <p:cNvPr id="4" name="PlaceHolder 3"/>
          <p:cNvSpPr>
            <a:spLocks noGrp="1"/>
          </p:cNvSpPr>
          <p:nvPr>
            <p:ph type="dt" idx="9"/>
          </p:nvPr>
        </p:nvSpPr>
        <p:spPr/>
        <p:txBody>
          <a:bodyPr/>
          <a:p>
            <a:fld id="{A4CBA18A-D219-4667-85E4-9211055F2F56}" type="datetime1">
              <a:rPr lang="en-IN"/>
              <a:t>27/12/2024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title"/>
          </p:nvPr>
        </p:nvSpPr>
        <p:spPr>
          <a:xfrm>
            <a:off x="360000" y="106200"/>
            <a:ext cx="9353520" cy="619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5EF5B094-96E4-47BF-963A-6F27B693D816}" type="slidenum">
              <a:t>58</a:t>
            </a:fld>
          </a:p>
        </p:txBody>
      </p:sp>
      <p:sp>
        <p:nvSpPr>
          <p:cNvPr id="4" name="PlaceHolder 3"/>
          <p:cNvSpPr>
            <a:spLocks noGrp="1"/>
          </p:cNvSpPr>
          <p:nvPr>
            <p:ph type="dt" idx="9"/>
          </p:nvPr>
        </p:nvSpPr>
        <p:spPr/>
        <p:txBody>
          <a:bodyPr/>
          <a:p>
            <a:fld id="{FD212FF8-7D6A-479E-AEE3-D5DAC01D4186}" type="datetime1">
              <a:rPr lang="en-IN"/>
              <a:t>27/12/2024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791"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D9337B92-AECE-4C62-B7B3-79BBE8E4D174}" type="slidenum">
              <a:t>59</a:t>
            </a:fld>
          </a:p>
        </p:txBody>
      </p:sp>
      <p:sp>
        <p:nvSpPr>
          <p:cNvPr id="5" name="PlaceHolder 4"/>
          <p:cNvSpPr>
            <a:spLocks noGrp="1"/>
          </p:cNvSpPr>
          <p:nvPr>
            <p:ph type="dt" idx="12"/>
          </p:nvPr>
        </p:nvSpPr>
        <p:spPr/>
        <p:txBody>
          <a:bodyPr/>
          <a:p>
            <a:fld id="{D4760C48-5694-4A37-8416-15A7E4D62ED1}" type="datetime1">
              <a:rPr lang="en-IN"/>
              <a:t>27/12/2024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656"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4DE02567-E169-4824-8424-914D81F74479}" type="slidenum">
              <a:t>6</a:t>
            </a:fld>
          </a:p>
        </p:txBody>
      </p:sp>
      <p:sp>
        <p:nvSpPr>
          <p:cNvPr id="5" name="PlaceHolder 4"/>
          <p:cNvSpPr>
            <a:spLocks noGrp="1"/>
          </p:cNvSpPr>
          <p:nvPr>
            <p:ph type="dt" idx="3"/>
          </p:nvPr>
        </p:nvSpPr>
        <p:spPr/>
        <p:txBody>
          <a:bodyPr/>
          <a:p>
            <a:fld id="{612CFE6E-613C-4B6C-B5D0-99B802800226}" type="datetime1">
              <a:rPr lang="en-IN"/>
              <a:t>27/12/2024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793"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A3B90664-027C-4EDB-BE15-2A69F39B09F6}" type="slidenum">
              <a:t>60</a:t>
            </a:fld>
          </a:p>
        </p:txBody>
      </p:sp>
      <p:sp>
        <p:nvSpPr>
          <p:cNvPr id="5" name="PlaceHolder 4"/>
          <p:cNvSpPr>
            <a:spLocks noGrp="1"/>
          </p:cNvSpPr>
          <p:nvPr>
            <p:ph type="dt" idx="12"/>
          </p:nvPr>
        </p:nvSpPr>
        <p:spPr/>
        <p:txBody>
          <a:bodyPr/>
          <a:p>
            <a:fld id="{CF0E6C82-D3B8-433D-8029-6FCC4AC81F1C}" type="datetime1">
              <a:rPr lang="en-IN"/>
              <a:t>27/12/2024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795"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796" name="" descr=""/>
          <p:cNvPicPr/>
          <p:nvPr/>
        </p:nvPicPr>
        <p:blipFill>
          <a:blip r:embed="rId1"/>
          <a:stretch/>
        </p:blipFill>
        <p:spPr>
          <a:xfrm>
            <a:off x="1720080" y="1800000"/>
            <a:ext cx="6677280" cy="3210120"/>
          </a:xfrm>
          <a:prstGeom prst="rect">
            <a:avLst/>
          </a:prstGeom>
          <a:ln w="0">
            <a:noFill/>
          </a:ln>
        </p:spPr>
      </p:pic>
      <p:sp>
        <p:nvSpPr>
          <p:cNvPr id="4" name="PlaceHolder 3"/>
          <p:cNvSpPr>
            <a:spLocks noGrp="1"/>
          </p:cNvSpPr>
          <p:nvPr>
            <p:ph type="sldNum" idx="11"/>
          </p:nvPr>
        </p:nvSpPr>
        <p:spPr/>
        <p:txBody>
          <a:bodyPr/>
          <a:p>
            <a:fld id="{75812AC1-1D87-4837-A98E-042C9B0B55D1}" type="slidenum">
              <a:t>61</a:t>
            </a:fld>
          </a:p>
        </p:txBody>
      </p:sp>
      <p:sp>
        <p:nvSpPr>
          <p:cNvPr id="5" name="PlaceHolder 4"/>
          <p:cNvSpPr>
            <a:spLocks noGrp="1"/>
          </p:cNvSpPr>
          <p:nvPr>
            <p:ph type="dt" idx="12"/>
          </p:nvPr>
        </p:nvSpPr>
        <p:spPr/>
        <p:txBody>
          <a:bodyPr/>
          <a:p>
            <a:fld id="{A72D3350-580B-4F6C-8521-47CE6F36F83C}" type="datetime1">
              <a:rPr lang="en-IN"/>
              <a:t>27/12/2024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79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FCDEFB98-07AF-4ADB-A674-02007F8ACD58}" type="slidenum">
              <a:t>62</a:t>
            </a:fld>
          </a:p>
        </p:txBody>
      </p:sp>
      <p:sp>
        <p:nvSpPr>
          <p:cNvPr id="5" name="PlaceHolder 4"/>
          <p:cNvSpPr>
            <a:spLocks noGrp="1"/>
          </p:cNvSpPr>
          <p:nvPr>
            <p:ph type="dt" idx="12"/>
          </p:nvPr>
        </p:nvSpPr>
        <p:spPr/>
        <p:txBody>
          <a:bodyPr/>
          <a:p>
            <a:fld id="{77B952A2-DE55-4AB4-B4FA-C246F7E7EDE1}" type="datetime1">
              <a:rPr lang="en-IN"/>
              <a:t>27/12/2024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80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53B87078-1CB9-4361-A726-3D5593D3BDD8}" type="slidenum">
              <a:t>63</a:t>
            </a:fld>
          </a:p>
        </p:txBody>
      </p:sp>
      <p:sp>
        <p:nvSpPr>
          <p:cNvPr id="5" name="PlaceHolder 4"/>
          <p:cNvSpPr>
            <a:spLocks noGrp="1"/>
          </p:cNvSpPr>
          <p:nvPr>
            <p:ph type="dt" idx="12"/>
          </p:nvPr>
        </p:nvSpPr>
        <p:spPr/>
        <p:txBody>
          <a:bodyPr/>
          <a:p>
            <a:fld id="{B216C7F4-8C5A-40BF-92B2-BD55A70192C0}" type="datetime1">
              <a:rPr lang="en-IN"/>
              <a:t>27/12/2024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802"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803" name="" descr=""/>
          <p:cNvPicPr/>
          <p:nvPr/>
        </p:nvPicPr>
        <p:blipFill>
          <a:blip r:embed="rId1"/>
          <a:stretch/>
        </p:blipFill>
        <p:spPr>
          <a:xfrm>
            <a:off x="360000" y="720000"/>
            <a:ext cx="6294600" cy="2454120"/>
          </a:xfrm>
          <a:prstGeom prst="rect">
            <a:avLst/>
          </a:prstGeom>
          <a:ln w="0">
            <a:noFill/>
          </a:ln>
        </p:spPr>
      </p:pic>
      <p:pic>
        <p:nvPicPr>
          <p:cNvPr id="804" name="" descr=""/>
          <p:cNvPicPr/>
          <p:nvPr/>
        </p:nvPicPr>
        <p:blipFill>
          <a:blip r:embed="rId2"/>
          <a:stretch/>
        </p:blipFill>
        <p:spPr>
          <a:xfrm>
            <a:off x="488160" y="3240000"/>
            <a:ext cx="8506440" cy="1982880"/>
          </a:xfrm>
          <a:prstGeom prst="rect">
            <a:avLst/>
          </a:prstGeom>
          <a:ln w="0">
            <a:noFill/>
          </a:ln>
        </p:spPr>
      </p:pic>
      <p:sp>
        <p:nvSpPr>
          <p:cNvPr id="4" name="PlaceHolder 3"/>
          <p:cNvSpPr>
            <a:spLocks noGrp="1"/>
          </p:cNvSpPr>
          <p:nvPr>
            <p:ph type="sldNum" idx="11"/>
          </p:nvPr>
        </p:nvSpPr>
        <p:spPr/>
        <p:txBody>
          <a:bodyPr/>
          <a:p>
            <a:fld id="{0FFDACCA-6769-42BA-90AE-421B10CDE9A7}" type="slidenum">
              <a:t>64</a:t>
            </a:fld>
          </a:p>
        </p:txBody>
      </p:sp>
      <p:sp>
        <p:nvSpPr>
          <p:cNvPr id="5" name="PlaceHolder 4"/>
          <p:cNvSpPr>
            <a:spLocks noGrp="1"/>
          </p:cNvSpPr>
          <p:nvPr>
            <p:ph type="dt" idx="12"/>
          </p:nvPr>
        </p:nvSpPr>
        <p:spPr/>
        <p:txBody>
          <a:bodyPr/>
          <a:p>
            <a:fld id="{1CF56EA0-7676-447F-B5B1-10D87E4DA9E4}" type="datetime1">
              <a:rPr lang="en-IN"/>
              <a:t>27/12/2024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806"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807" name="" descr=""/>
          <p:cNvPicPr/>
          <p:nvPr/>
        </p:nvPicPr>
        <p:blipFill>
          <a:blip r:embed="rId1"/>
          <a:stretch/>
        </p:blipFill>
        <p:spPr>
          <a:xfrm>
            <a:off x="0" y="630000"/>
            <a:ext cx="5469840" cy="2244600"/>
          </a:xfrm>
          <a:prstGeom prst="rect">
            <a:avLst/>
          </a:prstGeom>
          <a:ln w="0">
            <a:noFill/>
          </a:ln>
        </p:spPr>
      </p:pic>
      <p:pic>
        <p:nvPicPr>
          <p:cNvPr id="808" name="" descr=""/>
          <p:cNvPicPr/>
          <p:nvPr/>
        </p:nvPicPr>
        <p:blipFill>
          <a:blip r:embed="rId2"/>
          <a:stretch/>
        </p:blipFill>
        <p:spPr>
          <a:xfrm>
            <a:off x="2880000" y="2880000"/>
            <a:ext cx="6834600" cy="2724120"/>
          </a:xfrm>
          <a:prstGeom prst="rect">
            <a:avLst/>
          </a:prstGeom>
          <a:ln w="0">
            <a:noFill/>
          </a:ln>
        </p:spPr>
      </p:pic>
      <p:sp>
        <p:nvSpPr>
          <p:cNvPr id="4" name="PlaceHolder 3"/>
          <p:cNvSpPr>
            <a:spLocks noGrp="1"/>
          </p:cNvSpPr>
          <p:nvPr>
            <p:ph type="sldNum" idx="11"/>
          </p:nvPr>
        </p:nvSpPr>
        <p:spPr/>
        <p:txBody>
          <a:bodyPr/>
          <a:p>
            <a:fld id="{C05190C6-03A6-4880-981E-9B8833D97333}" type="slidenum">
              <a:t>65</a:t>
            </a:fld>
          </a:p>
        </p:txBody>
      </p:sp>
      <p:sp>
        <p:nvSpPr>
          <p:cNvPr id="5" name="PlaceHolder 4"/>
          <p:cNvSpPr>
            <a:spLocks noGrp="1"/>
          </p:cNvSpPr>
          <p:nvPr>
            <p:ph type="dt" idx="12"/>
          </p:nvPr>
        </p:nvSpPr>
        <p:spPr/>
        <p:txBody>
          <a:bodyPr/>
          <a:p>
            <a:fld id="{6D44AC2A-D0F8-463B-97B2-90E75AC9EA2B}" type="datetime1">
              <a:rPr lang="en-IN"/>
              <a:t>27/12/2024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810" name="PlaceHolder 2"/>
          <p:cNvSpPr>
            <a:spLocks noGrp="1"/>
          </p:cNvSpPr>
          <p:nvPr>
            <p:ph/>
          </p:nvPr>
        </p:nvSpPr>
        <p:spPr>
          <a:xfrm>
            <a:off x="360000" y="721080"/>
            <a:ext cx="9353520" cy="431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811" name="" descr=""/>
          <p:cNvPicPr/>
          <p:nvPr/>
        </p:nvPicPr>
        <p:blipFill>
          <a:blip r:embed="rId1"/>
          <a:stretch/>
        </p:blipFill>
        <p:spPr>
          <a:xfrm>
            <a:off x="1080000" y="3142440"/>
            <a:ext cx="7363080" cy="588600"/>
          </a:xfrm>
          <a:prstGeom prst="rect">
            <a:avLst/>
          </a:prstGeom>
          <a:ln w="0">
            <a:noFill/>
          </a:ln>
        </p:spPr>
      </p:pic>
      <p:sp>
        <p:nvSpPr>
          <p:cNvPr id="4" name="PlaceHolder 3"/>
          <p:cNvSpPr>
            <a:spLocks noGrp="1"/>
          </p:cNvSpPr>
          <p:nvPr>
            <p:ph type="sldNum" idx="11"/>
          </p:nvPr>
        </p:nvSpPr>
        <p:spPr/>
        <p:txBody>
          <a:bodyPr/>
          <a:p>
            <a:fld id="{71BDD9D8-3656-4464-833A-348982BA0642}" type="slidenum">
              <a:t>66</a:t>
            </a:fld>
          </a:p>
        </p:txBody>
      </p:sp>
      <p:sp>
        <p:nvSpPr>
          <p:cNvPr id="5" name="PlaceHolder 4"/>
          <p:cNvSpPr>
            <a:spLocks noGrp="1"/>
          </p:cNvSpPr>
          <p:nvPr>
            <p:ph type="dt" idx="12"/>
          </p:nvPr>
        </p:nvSpPr>
        <p:spPr/>
        <p:txBody>
          <a:bodyPr/>
          <a:p>
            <a:fld id="{A62571C0-58CF-47E0-AD1D-78BF5A0A61DC}" type="datetime1">
              <a:rPr lang="en-IN"/>
              <a:t>27/12/2024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813"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273A26C6-926A-4CA9-AD5B-5FEFE45EDB4A}" type="slidenum">
              <a:t>67</a:t>
            </a:fld>
          </a:p>
        </p:txBody>
      </p:sp>
      <p:sp>
        <p:nvSpPr>
          <p:cNvPr id="5" name="PlaceHolder 4"/>
          <p:cNvSpPr>
            <a:spLocks noGrp="1"/>
          </p:cNvSpPr>
          <p:nvPr>
            <p:ph type="dt" idx="12"/>
          </p:nvPr>
        </p:nvSpPr>
        <p:spPr/>
        <p:txBody>
          <a:bodyPr/>
          <a:p>
            <a:fld id="{A5F0661D-C7D7-4902-8BBF-A6F459C39B0F}" type="datetime1">
              <a:rPr lang="en-IN"/>
              <a:t>27/12/2024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815"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816" name="" descr=""/>
          <p:cNvPicPr/>
          <p:nvPr/>
        </p:nvPicPr>
        <p:blipFill>
          <a:blip r:embed="rId1"/>
          <a:stretch/>
        </p:blipFill>
        <p:spPr>
          <a:xfrm>
            <a:off x="21240" y="910080"/>
            <a:ext cx="10074960" cy="3011760"/>
          </a:xfrm>
          <a:prstGeom prst="rect">
            <a:avLst/>
          </a:prstGeom>
          <a:ln w="0">
            <a:noFill/>
          </a:ln>
        </p:spPr>
      </p:pic>
      <p:sp>
        <p:nvSpPr>
          <p:cNvPr id="4" name="PlaceHolder 3"/>
          <p:cNvSpPr>
            <a:spLocks noGrp="1"/>
          </p:cNvSpPr>
          <p:nvPr>
            <p:ph type="sldNum" idx="11"/>
          </p:nvPr>
        </p:nvSpPr>
        <p:spPr/>
        <p:txBody>
          <a:bodyPr/>
          <a:p>
            <a:fld id="{0E540745-834A-4B56-92FB-A8798E20814A}" type="slidenum">
              <a:t>68</a:t>
            </a:fld>
          </a:p>
        </p:txBody>
      </p:sp>
      <p:sp>
        <p:nvSpPr>
          <p:cNvPr id="5" name="PlaceHolder 4"/>
          <p:cNvSpPr>
            <a:spLocks noGrp="1"/>
          </p:cNvSpPr>
          <p:nvPr>
            <p:ph type="dt" idx="12"/>
          </p:nvPr>
        </p:nvSpPr>
        <p:spPr/>
        <p:txBody>
          <a:bodyPr/>
          <a:p>
            <a:fld id="{51467E88-2C19-4B5C-968A-1BAC38844DD6}" type="datetime1">
              <a:rPr lang="en-IN"/>
              <a:t>27/12/2024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81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819" name="" descr=""/>
          <p:cNvPicPr/>
          <p:nvPr/>
        </p:nvPicPr>
        <p:blipFill>
          <a:blip r:embed="rId1"/>
          <a:stretch/>
        </p:blipFill>
        <p:spPr>
          <a:xfrm>
            <a:off x="720000" y="1800000"/>
            <a:ext cx="8316000" cy="2836440"/>
          </a:xfrm>
          <a:prstGeom prst="rect">
            <a:avLst/>
          </a:prstGeom>
          <a:ln w="0">
            <a:noFill/>
          </a:ln>
        </p:spPr>
      </p:pic>
      <p:sp>
        <p:nvSpPr>
          <p:cNvPr id="4" name="PlaceHolder 3"/>
          <p:cNvSpPr>
            <a:spLocks noGrp="1"/>
          </p:cNvSpPr>
          <p:nvPr>
            <p:ph type="sldNum" idx="11"/>
          </p:nvPr>
        </p:nvSpPr>
        <p:spPr/>
        <p:txBody>
          <a:bodyPr/>
          <a:p>
            <a:fld id="{C6EA578D-8EFA-4BF8-A44D-A08DF2F4C7DB}" type="slidenum">
              <a:t>69</a:t>
            </a:fld>
          </a:p>
        </p:txBody>
      </p:sp>
      <p:sp>
        <p:nvSpPr>
          <p:cNvPr id="5" name="PlaceHolder 4"/>
          <p:cNvSpPr>
            <a:spLocks noGrp="1"/>
          </p:cNvSpPr>
          <p:nvPr>
            <p:ph type="dt" idx="12"/>
          </p:nvPr>
        </p:nvSpPr>
        <p:spPr/>
        <p:txBody>
          <a:bodyPr/>
          <a:p>
            <a:fld id="{35B448D9-4372-4269-B9DF-4A9D13849229}" type="datetime1">
              <a:rPr lang="en-IN"/>
              <a:t>27/12/2024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65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85E08006-29C3-4005-A4B4-5D347A39AA80}" type="slidenum">
              <a:t>7</a:t>
            </a:fld>
          </a:p>
        </p:txBody>
      </p:sp>
      <p:sp>
        <p:nvSpPr>
          <p:cNvPr id="5" name="PlaceHolder 4"/>
          <p:cNvSpPr>
            <a:spLocks noGrp="1"/>
          </p:cNvSpPr>
          <p:nvPr>
            <p:ph type="dt" idx="3"/>
          </p:nvPr>
        </p:nvSpPr>
        <p:spPr/>
        <p:txBody>
          <a:bodyPr/>
          <a:p>
            <a:fld id="{3FDEA60D-B417-4B82-99D5-BD35BB7CD9D5}" type="datetime1">
              <a:rPr lang="en-IN"/>
              <a:t>27/12/2024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821" name="PlaceHolder 2"/>
          <p:cNvSpPr>
            <a:spLocks noGrp="1"/>
          </p:cNvSpPr>
          <p:nvPr>
            <p:ph/>
          </p:nvPr>
        </p:nvSpPr>
        <p:spPr>
          <a:xfrm>
            <a:off x="360000" y="90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E337E7FC-9DC5-4BA7-B397-EB27197C704A}" type="slidenum">
              <a:t>70</a:t>
            </a:fld>
          </a:p>
        </p:txBody>
      </p:sp>
      <p:sp>
        <p:nvSpPr>
          <p:cNvPr id="5" name="PlaceHolder 4"/>
          <p:cNvSpPr>
            <a:spLocks noGrp="1"/>
          </p:cNvSpPr>
          <p:nvPr>
            <p:ph type="dt" idx="12"/>
          </p:nvPr>
        </p:nvSpPr>
        <p:spPr/>
        <p:txBody>
          <a:bodyPr/>
          <a:p>
            <a:fld id="{FEC285AB-1210-4C81-9E74-16207F608BF6}" type="datetime1">
              <a:rPr lang="en-IN"/>
              <a:t>27/12/2024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823"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03249C09-C634-4207-81D8-4851E2CE26F7}" type="slidenum">
              <a:t>71</a:t>
            </a:fld>
          </a:p>
        </p:txBody>
      </p:sp>
      <p:sp>
        <p:nvSpPr>
          <p:cNvPr id="5" name="PlaceHolder 4"/>
          <p:cNvSpPr>
            <a:spLocks noGrp="1"/>
          </p:cNvSpPr>
          <p:nvPr>
            <p:ph type="dt" idx="12"/>
          </p:nvPr>
        </p:nvSpPr>
        <p:spPr/>
        <p:txBody>
          <a:bodyPr/>
          <a:p>
            <a:fld id="{A9B95340-45B6-4236-90C8-4EC3D244CF48}" type="datetime1">
              <a:rPr lang="en-IN"/>
              <a:t>27/12/2024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825"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E15D5A6C-00F0-49FD-9E41-3F23FE416908}" type="slidenum">
              <a:t>72</a:t>
            </a:fld>
          </a:p>
        </p:txBody>
      </p:sp>
      <p:sp>
        <p:nvSpPr>
          <p:cNvPr id="5" name="PlaceHolder 4"/>
          <p:cNvSpPr>
            <a:spLocks noGrp="1"/>
          </p:cNvSpPr>
          <p:nvPr>
            <p:ph type="dt" idx="12"/>
          </p:nvPr>
        </p:nvSpPr>
        <p:spPr/>
        <p:txBody>
          <a:bodyPr/>
          <a:p>
            <a:fld id="{3B92716D-8950-468E-B112-30003129DD95}" type="datetime1">
              <a:rPr lang="en-IN"/>
              <a:t>27/12/2024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827"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828" name="" descr=""/>
          <p:cNvPicPr/>
          <p:nvPr/>
        </p:nvPicPr>
        <p:blipFill>
          <a:blip r:embed="rId1"/>
          <a:stretch/>
        </p:blipFill>
        <p:spPr>
          <a:xfrm>
            <a:off x="1080000" y="2880000"/>
            <a:ext cx="3819600" cy="649440"/>
          </a:xfrm>
          <a:prstGeom prst="rect">
            <a:avLst/>
          </a:prstGeom>
          <a:ln w="0">
            <a:noFill/>
          </a:ln>
        </p:spPr>
      </p:pic>
      <p:sp>
        <p:nvSpPr>
          <p:cNvPr id="4" name="PlaceHolder 3"/>
          <p:cNvSpPr>
            <a:spLocks noGrp="1"/>
          </p:cNvSpPr>
          <p:nvPr>
            <p:ph type="sldNum" idx="11"/>
          </p:nvPr>
        </p:nvSpPr>
        <p:spPr/>
        <p:txBody>
          <a:bodyPr/>
          <a:p>
            <a:fld id="{32E8865A-C4CE-44D8-8987-C8F3BF88D2EA}" type="slidenum">
              <a:t>73</a:t>
            </a:fld>
          </a:p>
        </p:txBody>
      </p:sp>
      <p:sp>
        <p:nvSpPr>
          <p:cNvPr id="5" name="PlaceHolder 4"/>
          <p:cNvSpPr>
            <a:spLocks noGrp="1"/>
          </p:cNvSpPr>
          <p:nvPr>
            <p:ph type="dt" idx="12"/>
          </p:nvPr>
        </p:nvSpPr>
        <p:spPr/>
        <p:txBody>
          <a:bodyPr/>
          <a:p>
            <a:fld id="{A2AC117F-3FB4-4D83-B2B4-68387DE853F0}" type="datetime1">
              <a:rPr lang="en-IN"/>
              <a:t>27/12/2024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83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831" name="" descr=""/>
          <p:cNvPicPr/>
          <p:nvPr/>
        </p:nvPicPr>
        <p:blipFill>
          <a:blip r:embed="rId1"/>
          <a:stretch/>
        </p:blipFill>
        <p:spPr>
          <a:xfrm>
            <a:off x="1005480" y="1620000"/>
            <a:ext cx="3309120" cy="733320"/>
          </a:xfrm>
          <a:prstGeom prst="rect">
            <a:avLst/>
          </a:prstGeom>
          <a:ln w="0">
            <a:noFill/>
          </a:ln>
        </p:spPr>
      </p:pic>
      <p:pic>
        <p:nvPicPr>
          <p:cNvPr id="832" name="" descr=""/>
          <p:cNvPicPr/>
          <p:nvPr/>
        </p:nvPicPr>
        <p:blipFill>
          <a:blip r:embed="rId2"/>
          <a:stretch/>
        </p:blipFill>
        <p:spPr>
          <a:xfrm>
            <a:off x="900000" y="3780000"/>
            <a:ext cx="2219400" cy="657000"/>
          </a:xfrm>
          <a:prstGeom prst="rect">
            <a:avLst/>
          </a:prstGeom>
          <a:ln w="0">
            <a:noFill/>
          </a:ln>
        </p:spPr>
      </p:pic>
      <p:sp>
        <p:nvSpPr>
          <p:cNvPr id="4" name="PlaceHolder 3"/>
          <p:cNvSpPr>
            <a:spLocks noGrp="1"/>
          </p:cNvSpPr>
          <p:nvPr>
            <p:ph type="sldNum" idx="11"/>
          </p:nvPr>
        </p:nvSpPr>
        <p:spPr/>
        <p:txBody>
          <a:bodyPr/>
          <a:p>
            <a:fld id="{5FAE2898-1A90-4600-A693-5749F45B4A66}" type="slidenum">
              <a:t>74</a:t>
            </a:fld>
          </a:p>
        </p:txBody>
      </p:sp>
      <p:sp>
        <p:nvSpPr>
          <p:cNvPr id="5" name="PlaceHolder 4"/>
          <p:cNvSpPr>
            <a:spLocks noGrp="1"/>
          </p:cNvSpPr>
          <p:nvPr>
            <p:ph type="dt" idx="12"/>
          </p:nvPr>
        </p:nvSpPr>
        <p:spPr/>
        <p:txBody>
          <a:bodyPr/>
          <a:p>
            <a:fld id="{DAE63C19-53EF-4D47-A939-7EF45E87E011}" type="datetime1">
              <a:rPr lang="en-IN"/>
              <a:t>27/12/2024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834"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A1467A5B-7318-45B8-A80D-4AEC8C1AD094}" type="slidenum">
              <a:t>75</a:t>
            </a:fld>
          </a:p>
        </p:txBody>
      </p:sp>
      <p:sp>
        <p:nvSpPr>
          <p:cNvPr id="5" name="PlaceHolder 4"/>
          <p:cNvSpPr>
            <a:spLocks noGrp="1"/>
          </p:cNvSpPr>
          <p:nvPr>
            <p:ph type="dt" idx="12"/>
          </p:nvPr>
        </p:nvSpPr>
        <p:spPr/>
        <p:txBody>
          <a:bodyPr/>
          <a:p>
            <a:fld id="{3A808F9D-BB2E-4DEA-B580-A8AD92B3395C}" type="datetime1">
              <a:rPr lang="en-IN"/>
              <a:t>27/12/2024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836" name="" descr=""/>
          <p:cNvPicPr/>
          <p:nvPr/>
        </p:nvPicPr>
        <p:blipFill>
          <a:blip r:embed="rId1"/>
          <a:stretch/>
        </p:blipFill>
        <p:spPr>
          <a:xfrm>
            <a:off x="360000" y="744120"/>
            <a:ext cx="3545280" cy="870480"/>
          </a:xfrm>
          <a:prstGeom prst="rect">
            <a:avLst/>
          </a:prstGeom>
          <a:ln w="0">
            <a:noFill/>
          </a:ln>
        </p:spPr>
      </p:pic>
      <p:pic>
        <p:nvPicPr>
          <p:cNvPr id="837" name="" descr=""/>
          <p:cNvPicPr/>
          <p:nvPr/>
        </p:nvPicPr>
        <p:blipFill>
          <a:blip r:embed="rId2"/>
          <a:stretch/>
        </p:blipFill>
        <p:spPr>
          <a:xfrm>
            <a:off x="360000" y="1781280"/>
            <a:ext cx="3842640" cy="733320"/>
          </a:xfrm>
          <a:prstGeom prst="rect">
            <a:avLst/>
          </a:prstGeom>
          <a:ln w="0">
            <a:noFill/>
          </a:ln>
        </p:spPr>
      </p:pic>
      <p:pic>
        <p:nvPicPr>
          <p:cNvPr id="838" name="" descr=""/>
          <p:cNvPicPr/>
          <p:nvPr/>
        </p:nvPicPr>
        <p:blipFill>
          <a:blip r:embed="rId3"/>
          <a:stretch/>
        </p:blipFill>
        <p:spPr>
          <a:xfrm>
            <a:off x="360000" y="2838600"/>
            <a:ext cx="3499560" cy="756000"/>
          </a:xfrm>
          <a:prstGeom prst="rect">
            <a:avLst/>
          </a:prstGeom>
          <a:ln w="0">
            <a:noFill/>
          </a:ln>
        </p:spPr>
      </p:pic>
      <p:sp>
        <p:nvSpPr>
          <p:cNvPr id="3" name="PlaceHolder 2"/>
          <p:cNvSpPr>
            <a:spLocks noGrp="1"/>
          </p:cNvSpPr>
          <p:nvPr>
            <p:ph type="sldNum" idx="11"/>
          </p:nvPr>
        </p:nvSpPr>
        <p:spPr/>
        <p:txBody>
          <a:bodyPr/>
          <a:p>
            <a:fld id="{5CA45B95-16FD-4506-9F5A-CD20ECE0C0D7}" type="slidenum">
              <a:t>76</a:t>
            </a:fld>
          </a:p>
        </p:txBody>
      </p:sp>
      <p:sp>
        <p:nvSpPr>
          <p:cNvPr id="4" name="PlaceHolder 3"/>
          <p:cNvSpPr>
            <a:spLocks noGrp="1"/>
          </p:cNvSpPr>
          <p:nvPr>
            <p:ph type="dt" idx="12"/>
          </p:nvPr>
        </p:nvSpPr>
        <p:spPr/>
        <p:txBody>
          <a:bodyPr/>
          <a:p>
            <a:fld id="{3D81193A-0D96-428F-90CB-C15C9ED72017}" type="datetime1">
              <a:rPr lang="en-IN"/>
              <a:t>27/12/2024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84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2900C36D-141E-41AE-A3E2-6FCA27856418}" type="slidenum">
              <a:t>77</a:t>
            </a:fld>
          </a:p>
        </p:txBody>
      </p:sp>
      <p:sp>
        <p:nvSpPr>
          <p:cNvPr id="5" name="PlaceHolder 4"/>
          <p:cNvSpPr>
            <a:spLocks noGrp="1"/>
          </p:cNvSpPr>
          <p:nvPr>
            <p:ph type="dt" idx="12"/>
          </p:nvPr>
        </p:nvSpPr>
        <p:spPr/>
        <p:txBody>
          <a:bodyPr/>
          <a:p>
            <a:fld id="{7B588ED7-9440-4F21-BD9B-E6EC5F7FF271}" type="datetime1">
              <a:rPr lang="en-IN"/>
              <a:t>27/12/2024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842"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24CD0538-D517-4D29-B3DB-4363710CB102}" type="slidenum">
              <a:t>78</a:t>
            </a:fld>
          </a:p>
        </p:txBody>
      </p:sp>
      <p:sp>
        <p:nvSpPr>
          <p:cNvPr id="5" name="PlaceHolder 4"/>
          <p:cNvSpPr>
            <a:spLocks noGrp="1"/>
          </p:cNvSpPr>
          <p:nvPr>
            <p:ph type="dt" idx="12"/>
          </p:nvPr>
        </p:nvSpPr>
        <p:spPr/>
        <p:txBody>
          <a:bodyPr/>
          <a:p>
            <a:fld id="{9C7DCA37-FF47-4666-85DD-A698F9099778}" type="datetime1">
              <a:rPr lang="en-IN"/>
              <a:t>27/12/2024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844"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D5ADE8CD-8D9E-4E18-BD39-D86652407ACA}" type="slidenum">
              <a:t>79</a:t>
            </a:fld>
          </a:p>
        </p:txBody>
      </p:sp>
      <p:sp>
        <p:nvSpPr>
          <p:cNvPr id="5" name="PlaceHolder 4"/>
          <p:cNvSpPr>
            <a:spLocks noGrp="1"/>
          </p:cNvSpPr>
          <p:nvPr>
            <p:ph type="dt" idx="12"/>
          </p:nvPr>
        </p:nvSpPr>
        <p:spPr/>
        <p:txBody>
          <a:bodyPr/>
          <a:p>
            <a:fld id="{AB35E908-2B36-47AB-8C69-C2B8C0653F50}" type="datetime1">
              <a:rPr lang="en-IN"/>
              <a:t>27/12/2024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66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19CA89C3-3664-400E-8DF3-E0D345482556}" type="slidenum">
              <a:t>8</a:t>
            </a:fld>
          </a:p>
        </p:txBody>
      </p:sp>
      <p:sp>
        <p:nvSpPr>
          <p:cNvPr id="5" name="PlaceHolder 4"/>
          <p:cNvSpPr>
            <a:spLocks noGrp="1"/>
          </p:cNvSpPr>
          <p:nvPr>
            <p:ph type="dt" idx="3"/>
          </p:nvPr>
        </p:nvSpPr>
        <p:spPr/>
        <p:txBody>
          <a:bodyPr/>
          <a:p>
            <a:fld id="{6CEB46E5-ADD5-4CED-9425-A8DC3D04B286}" type="datetime1">
              <a:rPr lang="en-IN"/>
              <a:t>27/12/2024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846"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91156544-6E57-43F7-B30E-714CF1784C30}" type="slidenum">
              <a:t>80</a:t>
            </a:fld>
          </a:p>
        </p:txBody>
      </p:sp>
      <p:sp>
        <p:nvSpPr>
          <p:cNvPr id="5" name="PlaceHolder 4"/>
          <p:cNvSpPr>
            <a:spLocks noGrp="1"/>
          </p:cNvSpPr>
          <p:nvPr>
            <p:ph type="dt" idx="12"/>
          </p:nvPr>
        </p:nvSpPr>
        <p:spPr/>
        <p:txBody>
          <a:bodyPr/>
          <a:p>
            <a:fld id="{56267409-9A35-4B0F-8504-C6CE0F83E450}" type="datetime1">
              <a:rPr lang="en-IN"/>
              <a:t>27/12/2024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848" name="" descr=""/>
          <p:cNvPicPr/>
          <p:nvPr/>
        </p:nvPicPr>
        <p:blipFill>
          <a:blip r:embed="rId1"/>
          <a:stretch/>
        </p:blipFill>
        <p:spPr>
          <a:xfrm>
            <a:off x="703440" y="1152720"/>
            <a:ext cx="4871160" cy="641880"/>
          </a:xfrm>
          <a:prstGeom prst="rect">
            <a:avLst/>
          </a:prstGeom>
          <a:ln w="0">
            <a:noFill/>
          </a:ln>
        </p:spPr>
      </p:pic>
      <p:sp>
        <p:nvSpPr>
          <p:cNvPr id="3" name="PlaceHolder 2"/>
          <p:cNvSpPr>
            <a:spLocks noGrp="1"/>
          </p:cNvSpPr>
          <p:nvPr>
            <p:ph type="sldNum" idx="11"/>
          </p:nvPr>
        </p:nvSpPr>
        <p:spPr/>
        <p:txBody>
          <a:bodyPr/>
          <a:p>
            <a:fld id="{2DD451A7-C765-4620-BDDC-20AE2DC50C47}" type="slidenum">
              <a:t>81</a:t>
            </a:fld>
          </a:p>
        </p:txBody>
      </p:sp>
      <p:sp>
        <p:nvSpPr>
          <p:cNvPr id="4" name="PlaceHolder 3"/>
          <p:cNvSpPr>
            <a:spLocks noGrp="1"/>
          </p:cNvSpPr>
          <p:nvPr>
            <p:ph type="dt" idx="12"/>
          </p:nvPr>
        </p:nvSpPr>
        <p:spPr/>
        <p:txBody>
          <a:bodyPr/>
          <a:p>
            <a:fld id="{58499A7E-68D2-49F9-B409-F45C33CC6FB6}" type="datetime1">
              <a:rPr lang="en-IN"/>
              <a:t>27/12/2024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85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494B1F3B-E843-4EFE-BF82-F95DBC694313}" type="slidenum">
              <a:t>82</a:t>
            </a:fld>
          </a:p>
        </p:txBody>
      </p:sp>
      <p:sp>
        <p:nvSpPr>
          <p:cNvPr id="5" name="PlaceHolder 4"/>
          <p:cNvSpPr>
            <a:spLocks noGrp="1"/>
          </p:cNvSpPr>
          <p:nvPr>
            <p:ph type="dt" idx="12"/>
          </p:nvPr>
        </p:nvSpPr>
        <p:spPr/>
        <p:txBody>
          <a:bodyPr/>
          <a:p>
            <a:fld id="{C284A1E7-7727-42CF-BB5A-1CFA9CE054F4}" type="datetime1">
              <a:rPr lang="en-IN"/>
              <a:t>27/12/2024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852"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21B8AC7E-C7EF-4E88-AD8B-E132F00E8855}" type="slidenum">
              <a:t>83</a:t>
            </a:fld>
          </a:p>
        </p:txBody>
      </p:sp>
      <p:sp>
        <p:nvSpPr>
          <p:cNvPr id="5" name="PlaceHolder 4"/>
          <p:cNvSpPr>
            <a:spLocks noGrp="1"/>
          </p:cNvSpPr>
          <p:nvPr>
            <p:ph type="dt" idx="12"/>
          </p:nvPr>
        </p:nvSpPr>
        <p:spPr/>
        <p:txBody>
          <a:bodyPr/>
          <a:p>
            <a:fld id="{255084E7-A4E0-4870-BD50-A7653B4DEB51}" type="datetime1">
              <a:rPr lang="en-IN"/>
              <a:t>27/12/2024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p:nvPr>
        </p:nvSpPr>
        <p:spPr>
          <a:xfrm>
            <a:off x="360000" y="72144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854" name="PlaceHolder 2"/>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855" name="" descr=""/>
          <p:cNvPicPr/>
          <p:nvPr/>
        </p:nvPicPr>
        <p:blipFill>
          <a:blip r:embed="rId1"/>
          <a:stretch/>
        </p:blipFill>
        <p:spPr>
          <a:xfrm>
            <a:off x="720000" y="1260000"/>
            <a:ext cx="6676560" cy="3043440"/>
          </a:xfrm>
          <a:prstGeom prst="rect">
            <a:avLst/>
          </a:prstGeom>
          <a:ln w="0">
            <a:noFill/>
          </a:ln>
        </p:spPr>
      </p:pic>
      <p:pic>
        <p:nvPicPr>
          <p:cNvPr id="856" name="" descr=""/>
          <p:cNvPicPr/>
          <p:nvPr/>
        </p:nvPicPr>
        <p:blipFill>
          <a:blip r:embed="rId2"/>
          <a:stretch/>
        </p:blipFill>
        <p:spPr>
          <a:xfrm>
            <a:off x="539280" y="4471200"/>
            <a:ext cx="8815680" cy="1283760"/>
          </a:xfrm>
          <a:prstGeom prst="rect">
            <a:avLst/>
          </a:prstGeom>
          <a:ln w="0">
            <a:noFill/>
          </a:ln>
        </p:spPr>
      </p:pic>
      <p:sp>
        <p:nvSpPr>
          <p:cNvPr id="4" name="PlaceHolder 3"/>
          <p:cNvSpPr>
            <a:spLocks noGrp="1"/>
          </p:cNvSpPr>
          <p:nvPr>
            <p:ph type="sldNum" idx="11"/>
          </p:nvPr>
        </p:nvSpPr>
        <p:spPr/>
        <p:txBody>
          <a:bodyPr/>
          <a:p>
            <a:fld id="{B628D90A-CFB3-4207-866E-6FDA997CAA6A}" type="slidenum">
              <a:t>84</a:t>
            </a:fld>
          </a:p>
        </p:txBody>
      </p:sp>
      <p:sp>
        <p:nvSpPr>
          <p:cNvPr id="5" name="PlaceHolder 4"/>
          <p:cNvSpPr>
            <a:spLocks noGrp="1"/>
          </p:cNvSpPr>
          <p:nvPr>
            <p:ph type="dt" idx="12"/>
          </p:nvPr>
        </p:nvSpPr>
        <p:spPr/>
        <p:txBody>
          <a:bodyPr/>
          <a:p>
            <a:fld id="{FD6D6A8F-4048-4983-A566-7D1FBBBC6D99}" type="datetime1">
              <a:rPr lang="en-IN"/>
              <a:t>27/12/2024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858" name="PlaceHolder 2"/>
          <p:cNvSpPr>
            <a:spLocks noGrp="1"/>
          </p:cNvSpPr>
          <p:nvPr>
            <p:ph/>
          </p:nvPr>
        </p:nvSpPr>
        <p:spPr>
          <a:xfrm>
            <a:off x="360000" y="72144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59" name="" descr=""/>
          <p:cNvPicPr/>
          <p:nvPr/>
        </p:nvPicPr>
        <p:blipFill>
          <a:blip r:embed="rId1"/>
          <a:stretch/>
        </p:blipFill>
        <p:spPr>
          <a:xfrm>
            <a:off x="158400" y="1435680"/>
            <a:ext cx="8116560" cy="4218480"/>
          </a:xfrm>
          <a:prstGeom prst="rect">
            <a:avLst/>
          </a:prstGeom>
          <a:ln w="0">
            <a:noFill/>
          </a:ln>
        </p:spPr>
      </p:pic>
      <p:sp>
        <p:nvSpPr>
          <p:cNvPr id="4" name="PlaceHolder 3"/>
          <p:cNvSpPr>
            <a:spLocks noGrp="1"/>
          </p:cNvSpPr>
          <p:nvPr>
            <p:ph type="sldNum" idx="11"/>
          </p:nvPr>
        </p:nvSpPr>
        <p:spPr/>
        <p:txBody>
          <a:bodyPr/>
          <a:p>
            <a:fld id="{19B084F8-929C-4D63-9787-59984652AF55}" type="slidenum">
              <a:t>85</a:t>
            </a:fld>
          </a:p>
        </p:txBody>
      </p:sp>
      <p:sp>
        <p:nvSpPr>
          <p:cNvPr id="5" name="PlaceHolder 4"/>
          <p:cNvSpPr>
            <a:spLocks noGrp="1"/>
          </p:cNvSpPr>
          <p:nvPr>
            <p:ph type="dt" idx="12"/>
          </p:nvPr>
        </p:nvSpPr>
        <p:spPr/>
        <p:txBody>
          <a:bodyPr/>
          <a:p>
            <a:fld id="{58D774E0-81D5-4A87-86B0-CFAA263F361D}" type="datetime1">
              <a:rPr lang="en-IN"/>
              <a:t>27/12/2024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861" name="PlaceHolder 2"/>
          <p:cNvSpPr>
            <a:spLocks noGrp="1"/>
          </p:cNvSpPr>
          <p:nvPr>
            <p:ph/>
          </p:nvPr>
        </p:nvSpPr>
        <p:spPr>
          <a:xfrm>
            <a:off x="360000" y="656640"/>
            <a:ext cx="9353520" cy="43783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62" name="" descr=""/>
          <p:cNvPicPr/>
          <p:nvPr/>
        </p:nvPicPr>
        <p:blipFill>
          <a:blip r:embed="rId1"/>
          <a:stretch/>
        </p:blipFill>
        <p:spPr>
          <a:xfrm>
            <a:off x="540000" y="1440000"/>
            <a:ext cx="7734960" cy="717120"/>
          </a:xfrm>
          <a:prstGeom prst="rect">
            <a:avLst/>
          </a:prstGeom>
          <a:ln w="0">
            <a:noFill/>
          </a:ln>
        </p:spPr>
      </p:pic>
      <p:pic>
        <p:nvPicPr>
          <p:cNvPr id="863" name="" descr=""/>
          <p:cNvPicPr/>
          <p:nvPr/>
        </p:nvPicPr>
        <p:blipFill>
          <a:blip r:embed="rId2"/>
          <a:stretch/>
        </p:blipFill>
        <p:spPr>
          <a:xfrm>
            <a:off x="180000" y="3060000"/>
            <a:ext cx="9619200" cy="1099440"/>
          </a:xfrm>
          <a:prstGeom prst="rect">
            <a:avLst/>
          </a:prstGeom>
          <a:ln w="0">
            <a:noFill/>
          </a:ln>
        </p:spPr>
      </p:pic>
      <p:sp>
        <p:nvSpPr>
          <p:cNvPr id="4" name="PlaceHolder 3"/>
          <p:cNvSpPr>
            <a:spLocks noGrp="1"/>
          </p:cNvSpPr>
          <p:nvPr>
            <p:ph type="sldNum" idx="11"/>
          </p:nvPr>
        </p:nvSpPr>
        <p:spPr/>
        <p:txBody>
          <a:bodyPr/>
          <a:p>
            <a:fld id="{47427117-6F4E-40E2-9924-C447F39AAE3D}" type="slidenum">
              <a:t>86</a:t>
            </a:fld>
          </a:p>
        </p:txBody>
      </p:sp>
      <p:sp>
        <p:nvSpPr>
          <p:cNvPr id="5" name="PlaceHolder 4"/>
          <p:cNvSpPr>
            <a:spLocks noGrp="1"/>
          </p:cNvSpPr>
          <p:nvPr>
            <p:ph type="dt" idx="12"/>
          </p:nvPr>
        </p:nvSpPr>
        <p:spPr/>
        <p:txBody>
          <a:bodyPr/>
          <a:p>
            <a:fld id="{16F7A500-A8A4-478B-8AD0-AB8DEA9DC74A}" type="datetime1">
              <a:rPr lang="en-IN"/>
              <a:t>27/12/2024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865"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866" name="" descr=""/>
          <p:cNvPicPr/>
          <p:nvPr/>
        </p:nvPicPr>
        <p:blipFill>
          <a:blip r:embed="rId1"/>
          <a:stretch/>
        </p:blipFill>
        <p:spPr>
          <a:xfrm>
            <a:off x="869400" y="2520000"/>
            <a:ext cx="8125560" cy="2661480"/>
          </a:xfrm>
          <a:prstGeom prst="rect">
            <a:avLst/>
          </a:prstGeom>
          <a:ln w="0">
            <a:noFill/>
          </a:ln>
        </p:spPr>
      </p:pic>
      <p:sp>
        <p:nvSpPr>
          <p:cNvPr id="4" name="PlaceHolder 3"/>
          <p:cNvSpPr>
            <a:spLocks noGrp="1"/>
          </p:cNvSpPr>
          <p:nvPr>
            <p:ph type="sldNum" idx="11"/>
          </p:nvPr>
        </p:nvSpPr>
        <p:spPr/>
        <p:txBody>
          <a:bodyPr/>
          <a:p>
            <a:fld id="{2001FB8C-4519-48AE-A371-981B8C76DC7F}" type="slidenum">
              <a:t>87</a:t>
            </a:fld>
          </a:p>
        </p:txBody>
      </p:sp>
      <p:sp>
        <p:nvSpPr>
          <p:cNvPr id="5" name="PlaceHolder 4"/>
          <p:cNvSpPr>
            <a:spLocks noGrp="1"/>
          </p:cNvSpPr>
          <p:nvPr>
            <p:ph type="dt" idx="12"/>
          </p:nvPr>
        </p:nvSpPr>
        <p:spPr/>
        <p:txBody>
          <a:bodyPr/>
          <a:p>
            <a:fld id="{7B1CF134-6DC7-4927-A373-9A9781067669}" type="datetime1">
              <a:rPr lang="en-IN"/>
              <a:t>27/12/2024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868"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B9FFE9B3-4C26-4D11-A041-3A5CCAFB7236}" type="slidenum">
              <a:t>88</a:t>
            </a:fld>
          </a:p>
        </p:txBody>
      </p:sp>
      <p:sp>
        <p:nvSpPr>
          <p:cNvPr id="5" name="PlaceHolder 4"/>
          <p:cNvSpPr>
            <a:spLocks noGrp="1"/>
          </p:cNvSpPr>
          <p:nvPr>
            <p:ph type="dt" idx="12"/>
          </p:nvPr>
        </p:nvSpPr>
        <p:spPr/>
        <p:txBody>
          <a:bodyPr/>
          <a:p>
            <a:fld id="{C73805C6-3B6C-4F79-9E04-602086964388}" type="datetime1">
              <a:rPr lang="en-IN"/>
              <a:t>27/12/2024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870"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871" name="" descr=""/>
          <p:cNvPicPr/>
          <p:nvPr/>
        </p:nvPicPr>
        <p:blipFill>
          <a:blip r:embed="rId1"/>
          <a:stretch/>
        </p:blipFill>
        <p:spPr>
          <a:xfrm>
            <a:off x="21240" y="744840"/>
            <a:ext cx="10075320" cy="4699800"/>
          </a:xfrm>
          <a:prstGeom prst="rect">
            <a:avLst/>
          </a:prstGeom>
          <a:ln w="0">
            <a:noFill/>
          </a:ln>
        </p:spPr>
      </p:pic>
      <p:sp>
        <p:nvSpPr>
          <p:cNvPr id="4" name="PlaceHolder 3"/>
          <p:cNvSpPr>
            <a:spLocks noGrp="1"/>
          </p:cNvSpPr>
          <p:nvPr>
            <p:ph type="sldNum" idx="11"/>
          </p:nvPr>
        </p:nvSpPr>
        <p:spPr/>
        <p:txBody>
          <a:bodyPr/>
          <a:p>
            <a:fld id="{BE97FC8A-8DDD-4E70-A441-B6267C1F65FC}" type="slidenum">
              <a:t>89</a:t>
            </a:fld>
          </a:p>
        </p:txBody>
      </p:sp>
      <p:sp>
        <p:nvSpPr>
          <p:cNvPr id="5" name="PlaceHolder 4"/>
          <p:cNvSpPr>
            <a:spLocks noGrp="1"/>
          </p:cNvSpPr>
          <p:nvPr>
            <p:ph type="dt" idx="12"/>
          </p:nvPr>
        </p:nvSpPr>
        <p:spPr/>
        <p:txBody>
          <a:bodyPr/>
          <a:p>
            <a:fld id="{9A55F92A-FE37-4074-B880-FCBFFE0E5893}" type="datetime1">
              <a:rPr lang="en-IN"/>
              <a:t>27/12/2024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662"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E16AFB91-64A6-40E9-AADB-F020ABF036CC}" type="slidenum">
              <a:t>9</a:t>
            </a:fld>
          </a:p>
        </p:txBody>
      </p:sp>
      <p:sp>
        <p:nvSpPr>
          <p:cNvPr id="5" name="PlaceHolder 4"/>
          <p:cNvSpPr>
            <a:spLocks noGrp="1"/>
          </p:cNvSpPr>
          <p:nvPr>
            <p:ph type="dt" idx="3"/>
          </p:nvPr>
        </p:nvSpPr>
        <p:spPr/>
        <p:txBody>
          <a:bodyPr/>
          <a:p>
            <a:fld id="{17BD4F75-689E-45A3-9C2F-1D28C96C97DD}" type="datetime1">
              <a:rPr lang="en-IN"/>
              <a:t>27/12/2024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873"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6AC301FF-86F0-491A-B50E-A9816BF4E13A}" type="slidenum">
              <a:t>90</a:t>
            </a:fld>
          </a:p>
        </p:txBody>
      </p:sp>
      <p:sp>
        <p:nvSpPr>
          <p:cNvPr id="5" name="PlaceHolder 4"/>
          <p:cNvSpPr>
            <a:spLocks noGrp="1"/>
          </p:cNvSpPr>
          <p:nvPr>
            <p:ph type="dt" idx="12"/>
          </p:nvPr>
        </p:nvSpPr>
        <p:spPr/>
        <p:txBody>
          <a:bodyPr/>
          <a:p>
            <a:fld id="{7EFEE51C-605E-4D07-95DC-7F04A5733402}" type="datetime1">
              <a:rPr lang="en-IN"/>
              <a:t>27/12/2024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title"/>
          </p:nvPr>
        </p:nvSpPr>
        <p:spPr>
          <a:xfrm>
            <a:off x="360000" y="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875" name="PlaceHolder 2"/>
          <p:cNvSpPr>
            <a:spLocks noGrp="1"/>
          </p:cNvSpPr>
          <p:nvPr>
            <p:ph/>
          </p:nvPr>
        </p:nvSpPr>
        <p:spPr>
          <a:xfrm>
            <a:off x="1440" y="72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876" name="" descr=""/>
          <p:cNvPicPr/>
          <p:nvPr/>
        </p:nvPicPr>
        <p:blipFill>
          <a:blip r:embed="rId1"/>
          <a:stretch/>
        </p:blipFill>
        <p:spPr>
          <a:xfrm>
            <a:off x="1368000" y="1259280"/>
            <a:ext cx="4495680" cy="4495680"/>
          </a:xfrm>
          <a:prstGeom prst="rect">
            <a:avLst/>
          </a:prstGeom>
          <a:ln w="0">
            <a:noFill/>
          </a:ln>
        </p:spPr>
      </p:pic>
      <p:sp>
        <p:nvSpPr>
          <p:cNvPr id="4" name="PlaceHolder 3"/>
          <p:cNvSpPr>
            <a:spLocks noGrp="1"/>
          </p:cNvSpPr>
          <p:nvPr>
            <p:ph type="sldNum" idx="11"/>
          </p:nvPr>
        </p:nvSpPr>
        <p:spPr/>
        <p:txBody>
          <a:bodyPr/>
          <a:p>
            <a:fld id="{38D583DD-D035-499B-8726-EB4A6010940C}" type="slidenum">
              <a:t>91</a:t>
            </a:fld>
          </a:p>
        </p:txBody>
      </p:sp>
      <p:sp>
        <p:nvSpPr>
          <p:cNvPr id="5" name="PlaceHolder 4"/>
          <p:cNvSpPr>
            <a:spLocks noGrp="1"/>
          </p:cNvSpPr>
          <p:nvPr>
            <p:ph type="dt" idx="12"/>
          </p:nvPr>
        </p:nvSpPr>
        <p:spPr/>
        <p:txBody>
          <a:bodyPr/>
          <a:p>
            <a:fld id="{6D269794-CCFD-40F0-B34F-8D76864DFBDB}" type="datetime1">
              <a:rPr lang="en-IN"/>
              <a:t>27/12/2024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title"/>
          </p:nvPr>
        </p:nvSpPr>
        <p:spPr>
          <a:xfrm>
            <a:off x="360000" y="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878" name="PlaceHolder 2"/>
          <p:cNvSpPr>
            <a:spLocks noGrp="1"/>
          </p:cNvSpPr>
          <p:nvPr>
            <p:ph/>
          </p:nvPr>
        </p:nvSpPr>
        <p:spPr>
          <a:xfrm>
            <a:off x="1440" y="72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879" name="" descr=""/>
          <p:cNvPicPr/>
          <p:nvPr/>
        </p:nvPicPr>
        <p:blipFill>
          <a:blip r:embed="rId1"/>
          <a:stretch/>
        </p:blipFill>
        <p:spPr>
          <a:xfrm>
            <a:off x="664920" y="2140200"/>
            <a:ext cx="7790400" cy="2715120"/>
          </a:xfrm>
          <a:prstGeom prst="rect">
            <a:avLst/>
          </a:prstGeom>
          <a:ln w="0">
            <a:noFill/>
          </a:ln>
        </p:spPr>
      </p:pic>
      <p:sp>
        <p:nvSpPr>
          <p:cNvPr id="4" name="PlaceHolder 3"/>
          <p:cNvSpPr>
            <a:spLocks noGrp="1"/>
          </p:cNvSpPr>
          <p:nvPr>
            <p:ph type="sldNum" idx="11"/>
          </p:nvPr>
        </p:nvSpPr>
        <p:spPr/>
        <p:txBody>
          <a:bodyPr/>
          <a:p>
            <a:fld id="{C3E4BF2A-9EF4-4A02-98DF-31FDBF76128A}" type="slidenum">
              <a:t>92</a:t>
            </a:fld>
          </a:p>
        </p:txBody>
      </p:sp>
      <p:sp>
        <p:nvSpPr>
          <p:cNvPr id="5" name="PlaceHolder 4"/>
          <p:cNvSpPr>
            <a:spLocks noGrp="1"/>
          </p:cNvSpPr>
          <p:nvPr>
            <p:ph type="dt" idx="12"/>
          </p:nvPr>
        </p:nvSpPr>
        <p:spPr/>
        <p:txBody>
          <a:bodyPr/>
          <a:p>
            <a:fld id="{3AABA11F-6914-443E-8572-8DE44BD5F036}" type="datetime1">
              <a:rPr lang="en-IN"/>
              <a:t>27/12/2024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881"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882" name="" descr=""/>
          <p:cNvPicPr/>
          <p:nvPr/>
        </p:nvPicPr>
        <p:blipFill>
          <a:blip r:embed="rId1"/>
          <a:stretch/>
        </p:blipFill>
        <p:spPr>
          <a:xfrm>
            <a:off x="21240" y="1166760"/>
            <a:ext cx="10075320" cy="3351960"/>
          </a:xfrm>
          <a:prstGeom prst="rect">
            <a:avLst/>
          </a:prstGeom>
          <a:ln w="0">
            <a:noFill/>
          </a:ln>
        </p:spPr>
      </p:pic>
      <p:sp>
        <p:nvSpPr>
          <p:cNvPr id="4" name="PlaceHolder 3"/>
          <p:cNvSpPr>
            <a:spLocks noGrp="1"/>
          </p:cNvSpPr>
          <p:nvPr>
            <p:ph type="sldNum" idx="11"/>
          </p:nvPr>
        </p:nvSpPr>
        <p:spPr/>
        <p:txBody>
          <a:bodyPr/>
          <a:p>
            <a:fld id="{DF05151C-8EF6-43F2-B0C6-494AD2E72693}" type="slidenum">
              <a:t>93</a:t>
            </a:fld>
          </a:p>
        </p:txBody>
      </p:sp>
      <p:sp>
        <p:nvSpPr>
          <p:cNvPr id="5" name="PlaceHolder 4"/>
          <p:cNvSpPr>
            <a:spLocks noGrp="1"/>
          </p:cNvSpPr>
          <p:nvPr>
            <p:ph type="dt" idx="12"/>
          </p:nvPr>
        </p:nvSpPr>
        <p:spPr/>
        <p:txBody>
          <a:bodyPr/>
          <a:p>
            <a:fld id="{F01A2DC4-66DD-4303-BDD5-23162144F708}" type="datetime1">
              <a:rPr lang="en-IN"/>
              <a:t>27/12/2024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884"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885" name="" descr=""/>
          <p:cNvPicPr/>
          <p:nvPr/>
        </p:nvPicPr>
        <p:blipFill>
          <a:blip r:embed="rId1"/>
          <a:stretch/>
        </p:blipFill>
        <p:spPr>
          <a:xfrm>
            <a:off x="0" y="656640"/>
            <a:ext cx="8236080" cy="5098320"/>
          </a:xfrm>
          <a:prstGeom prst="rect">
            <a:avLst/>
          </a:prstGeom>
          <a:ln w="0">
            <a:noFill/>
          </a:ln>
        </p:spPr>
      </p:pic>
      <p:sp>
        <p:nvSpPr>
          <p:cNvPr id="4" name="PlaceHolder 3"/>
          <p:cNvSpPr>
            <a:spLocks noGrp="1"/>
          </p:cNvSpPr>
          <p:nvPr>
            <p:ph type="sldNum" idx="11"/>
          </p:nvPr>
        </p:nvSpPr>
        <p:spPr/>
        <p:txBody>
          <a:bodyPr/>
          <a:p>
            <a:fld id="{96517E1D-E97E-442F-8B06-D647B568DB2F}" type="slidenum">
              <a:t>94</a:t>
            </a:fld>
          </a:p>
        </p:txBody>
      </p:sp>
      <p:sp>
        <p:nvSpPr>
          <p:cNvPr id="5" name="PlaceHolder 4"/>
          <p:cNvSpPr>
            <a:spLocks noGrp="1"/>
          </p:cNvSpPr>
          <p:nvPr>
            <p:ph type="dt" idx="12"/>
          </p:nvPr>
        </p:nvSpPr>
        <p:spPr/>
        <p:txBody>
          <a:bodyPr/>
          <a:p>
            <a:fld id="{C2DF4332-02B5-4D9F-8868-63A57335B05D}" type="datetime1">
              <a:rPr lang="en-IN"/>
              <a:t>27/12/2024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887" name="" descr=""/>
          <p:cNvPicPr/>
          <p:nvPr/>
        </p:nvPicPr>
        <p:blipFill>
          <a:blip r:embed="rId1"/>
          <a:stretch/>
        </p:blipFill>
        <p:spPr>
          <a:xfrm>
            <a:off x="21240" y="750960"/>
            <a:ext cx="10075320" cy="4759920"/>
          </a:xfrm>
          <a:prstGeom prst="rect">
            <a:avLst/>
          </a:prstGeom>
          <a:ln w="0">
            <a:noFill/>
          </a:ln>
        </p:spPr>
      </p:pic>
      <p:sp>
        <p:nvSpPr>
          <p:cNvPr id="3" name="PlaceHolder 2"/>
          <p:cNvSpPr>
            <a:spLocks noGrp="1"/>
          </p:cNvSpPr>
          <p:nvPr>
            <p:ph type="sldNum" idx="11"/>
          </p:nvPr>
        </p:nvSpPr>
        <p:spPr/>
        <p:txBody>
          <a:bodyPr/>
          <a:p>
            <a:fld id="{EF4CF3E6-3EF2-42B7-B31D-BCC01E2967E1}" type="slidenum">
              <a:t>95</a:t>
            </a:fld>
          </a:p>
        </p:txBody>
      </p:sp>
      <p:sp>
        <p:nvSpPr>
          <p:cNvPr id="4" name="PlaceHolder 3"/>
          <p:cNvSpPr>
            <a:spLocks noGrp="1"/>
          </p:cNvSpPr>
          <p:nvPr>
            <p:ph type="dt" idx="12"/>
          </p:nvPr>
        </p:nvSpPr>
        <p:spPr/>
        <p:txBody>
          <a:bodyPr/>
          <a:p>
            <a:fld id="{15D2347F-397A-4735-A412-A73147D12502}" type="datetime1">
              <a:rPr lang="en-IN"/>
              <a:t>27/12/2024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889" name="" descr=""/>
          <p:cNvPicPr/>
          <p:nvPr/>
        </p:nvPicPr>
        <p:blipFill>
          <a:blip r:embed="rId1"/>
          <a:stretch/>
        </p:blipFill>
        <p:spPr>
          <a:xfrm>
            <a:off x="751320" y="1020960"/>
            <a:ext cx="3743640" cy="3294000"/>
          </a:xfrm>
          <a:prstGeom prst="rect">
            <a:avLst/>
          </a:prstGeom>
          <a:ln w="0">
            <a:noFill/>
          </a:ln>
        </p:spPr>
      </p:pic>
      <p:sp>
        <p:nvSpPr>
          <p:cNvPr id="3" name="PlaceHolder 2"/>
          <p:cNvSpPr>
            <a:spLocks noGrp="1"/>
          </p:cNvSpPr>
          <p:nvPr>
            <p:ph type="sldNum" idx="11"/>
          </p:nvPr>
        </p:nvSpPr>
        <p:spPr/>
        <p:txBody>
          <a:bodyPr/>
          <a:p>
            <a:fld id="{E2208CB8-5DFE-4DA0-98D8-776586D167C6}" type="slidenum">
              <a:t>96</a:t>
            </a:fld>
          </a:p>
        </p:txBody>
      </p:sp>
      <p:sp>
        <p:nvSpPr>
          <p:cNvPr id="4" name="PlaceHolder 3"/>
          <p:cNvSpPr>
            <a:spLocks noGrp="1"/>
          </p:cNvSpPr>
          <p:nvPr>
            <p:ph type="dt" idx="12"/>
          </p:nvPr>
        </p:nvSpPr>
        <p:spPr/>
        <p:txBody>
          <a:bodyPr/>
          <a:p>
            <a:fld id="{5FBF926C-2A7F-406B-B1B8-0C810D6C3ACE}" type="datetime1">
              <a:rPr lang="en-IN"/>
              <a:t>27/12/2024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891"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endParaRPr b="0" lang="en-IN" sz="3200" spc="-1" strike="noStrike">
              <a:latin typeface="Arial"/>
            </a:endParaRPr>
          </a:p>
        </p:txBody>
      </p:sp>
      <p:pic>
        <p:nvPicPr>
          <p:cNvPr id="892" name="" descr=""/>
          <p:cNvPicPr/>
          <p:nvPr/>
        </p:nvPicPr>
        <p:blipFill>
          <a:blip r:embed="rId1"/>
          <a:stretch/>
        </p:blipFill>
        <p:spPr>
          <a:xfrm>
            <a:off x="211320" y="2479680"/>
            <a:ext cx="9695520" cy="726120"/>
          </a:xfrm>
          <a:prstGeom prst="rect">
            <a:avLst/>
          </a:prstGeom>
          <a:ln w="0">
            <a:noFill/>
          </a:ln>
        </p:spPr>
      </p:pic>
      <p:sp>
        <p:nvSpPr>
          <p:cNvPr id="4" name="PlaceHolder 3"/>
          <p:cNvSpPr>
            <a:spLocks noGrp="1"/>
          </p:cNvSpPr>
          <p:nvPr>
            <p:ph type="sldNum" idx="11"/>
          </p:nvPr>
        </p:nvSpPr>
        <p:spPr/>
        <p:txBody>
          <a:bodyPr/>
          <a:p>
            <a:fld id="{C787D7CE-8C5A-47D6-9B12-91379A96BFB2}" type="slidenum">
              <a:t>97</a:t>
            </a:fld>
          </a:p>
        </p:txBody>
      </p:sp>
      <p:sp>
        <p:nvSpPr>
          <p:cNvPr id="5" name="PlaceHolder 4"/>
          <p:cNvSpPr>
            <a:spLocks noGrp="1"/>
          </p:cNvSpPr>
          <p:nvPr>
            <p:ph type="dt" idx="12"/>
          </p:nvPr>
        </p:nvSpPr>
        <p:spPr/>
        <p:txBody>
          <a:bodyPr/>
          <a:p>
            <a:fld id="{0D2897ED-8658-4274-B5B3-0C41677504D7}" type="datetime1">
              <a:rPr lang="en-IN"/>
              <a:t>27/12/2024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894" name="PlaceHolder 2"/>
          <p:cNvSpPr>
            <a:spLocks noGrp="1"/>
          </p:cNvSpPr>
          <p:nvPr>
            <p:ph/>
          </p:nvPr>
        </p:nvSpPr>
        <p:spPr>
          <a:xfrm>
            <a:off x="362160" y="722160"/>
            <a:ext cx="9353520" cy="3593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95" name="" descr=""/>
          <p:cNvPicPr/>
          <p:nvPr/>
        </p:nvPicPr>
        <p:blipFill>
          <a:blip r:embed="rId1"/>
          <a:stretch/>
        </p:blipFill>
        <p:spPr>
          <a:xfrm>
            <a:off x="360000" y="1636200"/>
            <a:ext cx="9737280" cy="4011480"/>
          </a:xfrm>
          <a:prstGeom prst="rect">
            <a:avLst/>
          </a:prstGeom>
          <a:ln w="0">
            <a:noFill/>
          </a:ln>
        </p:spPr>
      </p:pic>
      <p:sp>
        <p:nvSpPr>
          <p:cNvPr id="4" name="PlaceHolder 3"/>
          <p:cNvSpPr>
            <a:spLocks noGrp="1"/>
          </p:cNvSpPr>
          <p:nvPr>
            <p:ph type="sldNum" idx="11"/>
          </p:nvPr>
        </p:nvSpPr>
        <p:spPr/>
        <p:txBody>
          <a:bodyPr/>
          <a:p>
            <a:fld id="{34D78A65-C844-490C-B0AE-360471EA4F24}" type="slidenum">
              <a:t>98</a:t>
            </a:fld>
          </a:p>
        </p:txBody>
      </p:sp>
      <p:sp>
        <p:nvSpPr>
          <p:cNvPr id="5" name="PlaceHolder 4"/>
          <p:cNvSpPr>
            <a:spLocks noGrp="1"/>
          </p:cNvSpPr>
          <p:nvPr>
            <p:ph type="dt" idx="12"/>
          </p:nvPr>
        </p:nvSpPr>
        <p:spPr/>
        <p:txBody>
          <a:bodyPr/>
          <a:p>
            <a:fld id="{D7BF80FD-5199-419F-9F4B-52817A52C4ED}" type="datetime1">
              <a:rPr lang="en-IN"/>
              <a:t>27/12/2024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360000" y="180000"/>
            <a:ext cx="9353520" cy="4716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897" name="PlaceHolder 2"/>
          <p:cNvSpPr>
            <a:spLocks noGrp="1"/>
          </p:cNvSpPr>
          <p:nvPr>
            <p:ph/>
          </p:nvPr>
        </p:nvSpPr>
        <p:spPr>
          <a:xfrm>
            <a:off x="360000" y="1080000"/>
            <a:ext cx="9353520" cy="35935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898" name="" descr=""/>
          <p:cNvPicPr/>
          <p:nvPr/>
        </p:nvPicPr>
        <p:blipFill>
          <a:blip r:embed="rId1"/>
          <a:stretch/>
        </p:blipFill>
        <p:spPr>
          <a:xfrm>
            <a:off x="900000" y="2700000"/>
            <a:ext cx="6419520" cy="1427760"/>
          </a:xfrm>
          <a:prstGeom prst="rect">
            <a:avLst/>
          </a:prstGeom>
          <a:ln w="0">
            <a:noFill/>
          </a:ln>
        </p:spPr>
      </p:pic>
      <p:sp>
        <p:nvSpPr>
          <p:cNvPr id="4" name="PlaceHolder 3"/>
          <p:cNvSpPr>
            <a:spLocks noGrp="1"/>
          </p:cNvSpPr>
          <p:nvPr>
            <p:ph type="sldNum" idx="14"/>
          </p:nvPr>
        </p:nvSpPr>
        <p:spPr/>
        <p:txBody>
          <a:bodyPr/>
          <a:p>
            <a:fld id="{5047358D-80C1-4F92-B331-0EBC78F505CE}" type="slidenum">
              <a:t>99</a:t>
            </a:fld>
          </a:p>
        </p:txBody>
      </p:sp>
      <p:sp>
        <p:nvSpPr>
          <p:cNvPr id="5" name="PlaceHolder 4"/>
          <p:cNvSpPr>
            <a:spLocks noGrp="1"/>
          </p:cNvSpPr>
          <p:nvPr>
            <p:ph type="dt" idx="15"/>
          </p:nvPr>
        </p:nvSpPr>
        <p:spPr/>
        <p:txBody>
          <a:bodyPr/>
          <a:p>
            <a:fld id="{AAFE8BFF-2101-48F2-AC23-5589B4D44694}" type="datetime1">
              <a:rPr lang="en-IN"/>
              <a:t>27/12/2024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4137</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2024-12-27T17:42:00Z</dcterms:modified>
  <cp:revision>119</cp:revision>
  <dc:subject/>
  <dc:title>Blue Curve</dc:title>
</cp:coreProperties>
</file>

<file path=docProps/custom.xml><?xml version="1.0" encoding="utf-8"?>
<Properties xmlns="http://schemas.openxmlformats.org/officeDocument/2006/custom-properties" xmlns:vt="http://schemas.openxmlformats.org/officeDocument/2006/docPropsVTypes"/>
</file>